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Equations of Motion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Equations of motion describe the movement of objects. They relate position, velocity, acceleration, and time. There are three main equations of motion for constant acceleration.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13660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First Equation of Motion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 v = u + at v: final velocity u: initial velocity a: acceleration t: time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Second Equation of Motion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s = ut + (1/2)at² s: displacement u: initial velocity a: acceleration t: time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Third Equation of Motion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v² = u² + 2as v: final velocity u: initial velocity a: acceleration s: displacement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9186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Equations of Motion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 Calculating the distance traveled by a car. Predicting the trajectory of a projectile. Designing the motion of a rocket.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 Equations of motion are fundamental to understanding motion. They provide a mathematical framework for describing and predicting movement. They have wide applications in various fields.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17190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