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Light Bulb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Invention revolutionized lighting. Provided safer, brighter illumination. Led to advancements in technology.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4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