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3D Printing Defects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- 3D printing defects are common. Understanding causes and solutions is key to success. We'll cover 13 common defects.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1077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Stringy or Brittle Layers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Weak or inconsistent layer bonding. Caused by low temperature or poor filament quality. Solutions: Increase temperature, use high-quality filament.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0562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Gaps in Top Layers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Holes or thin areas on the top surface. Caused by low infill or insufficient top layers. Solutions: Increase infill, add more top layers.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Bridging Issues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Sagging or uneven filament in bridge sections. Caused by insufficient cooling or high print speed. Solutions: Enhance cooling, reduce print speed.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Ghosting (Ringing)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Ripple-like patterns near edges. Caused by vibrations or high speed/loose belts. Solutions: Reduce speed, ensure printer stability.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Overheating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Slumped or melted details. Caused by high temperature or inadequate cooling. Solutions: Reduce temperature, improve cooling.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Troubleshooting is iterative. Experiment to find optimal settings. Happy printing!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Stringing (Oozing)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Thin strands of filament between parts. Caused by insufficient retraction or high print temperature. Solutions: Increase retraction, lower temperature.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Warping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Corners of the print lift from the bed. Caused by uneven cooling or poor bed adhesion. Solutions: Heated bed, adhesive, brim or raft.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Layer Shifting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Layers are misaligned, creating a stepped look. Caused by loose belts or stepper motor problems. Solutions: Tighten belts, reduce print speed.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48578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Under-Extrusion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Thin or incomplete layers. Caused by a clogged nozzle or low extrusion settings. Solutions: Clean the nozzle, increase flow rate.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Over-Extrusion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Excess filament, causing blobs and rough surfaces. Caused by high extrusion settings. Solutions: Decrease flow rate.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36652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Zits and Blobs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Small bumps on the print surface. Caused by inconsistent retraction or start/stop points. Solutions: Optimize retraction, use Z-seam alignment.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Layer Separation (Delamination)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Layers split apart or don't bond. Caused by low temperature, insufficient cooling, or poor material. Solutions: Increase temperature, use a heated enclosure.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Elephant's Foot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Bulging at the base of the print. Caused by excessive bed temperature or a squished first layer. Solutions: Lower bed temperature, adjust Z-offset.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