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This video will explore the world of text-to-video AI apps. We'll discuss their capabilities, benefits, and potential applications.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2562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Text-to-Video AI Apps?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Text-to-video AI apps use artificial intelligence to transform written text into video content. They analyze the text, generate visuals, and even add sound and music.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5666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Text-to-Video AI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Time-Saving:</a:t>
            </a:r>
            <a:r>
              <a:t> Create videos quickly and efficiently without the need for complex video editing software. </a:t>
            </a:r>
            <a:r>
              <a:t>Cost-Effective:</a:t>
            </a:r>
            <a:r>
              <a:t> Reduce the cost of video production by automating some of the processes. </a:t>
            </a:r>
            <a:r>
              <a:t>Accessibility:</a:t>
            </a:r>
            <a:r>
              <a:t>  Enable anyone to create professional-looking videos, regardless of their technical skills.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5487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Text-to-Video AI Apps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Marketing and Advertising:</a:t>
            </a:r>
            <a:r>
              <a:t> Create engaging video ads and product demos. </a:t>
            </a:r>
            <a:r>
              <a:t>Education and Training:</a:t>
            </a:r>
            <a:r>
              <a:t> Develop interactive and engaging learning materials. </a:t>
            </a:r>
            <a:r>
              <a:t>Entertainment:</a:t>
            </a:r>
            <a:r>
              <a:t> Generate short videos for social media platforms and storytelling.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Text-to-Video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Expect further advancements in AI technology, leading to even more realistic and sophisticated videos. The potential for personalized and interactive video experiences is vast.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Text-to-video AI apps are transforming the way we create and consume video content. They offer a powerful and accessible tool for anyone looking to create engaging and impactful videos.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6543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