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Immunyfit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Pioneering healthcare initiative for autoimmune and gut disorders. Automated, data-driven, personalized digital platform. Collaboration with healthcare professionals for enhanced care.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96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Immunyfit's Mission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Empower individuals to reclaim control over their health. Personalized plans for symptom alleviation and improved quality of life. Holistic interventions for better health outcomes.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08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Immunyfit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Personalized data-driven assessments and management strategies. Utilizes systems biology and structured scientific knowledge. Collaboration with rheumatologists, immunologists, and gastroenterologists.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398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the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Personalized Digital Health Assessments. Integrated Care Pathways. Nutraceuticals and Lifestyle Interventions. Clinician Support.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5161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Platform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Consultation with board-certified specialists. Personalized data collection (genetics, treatment history, etc.). Systems biology platform integrates data for holistic picture. Personalized treatment plan within 90 days.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08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Immunyfit 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Scientists, doctors, and experienced patients. Nearly two decades of experience in disease management.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393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