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Amazing Light Bulb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Invented by Thomas Edison (though others contributed). Revolutionized lighting and daily life. Enabled longer working hours and safer nighttime activities.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6897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