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Money is a medium of exchange. It is used to buy goods and services.
[Image Description in english only: A photo of various currencies from around the world, including coins and bills.]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4396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