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Top Trending Careers in 2025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>
                <a:solidFill>
                  <a:srgbClr val="000000"/>
                </a:solidFill>
              </a:defRPr>
            </a:pPr>
          </a:p>
          <a:p>
            <a:r>
              <a:t>- The job market is constantly evolving. Understanding future trends is crucial for career planning. This presentation highlights top trending careers in 2025.</a:t>
            </a:r>
          </a:p>
        </p:txBody>
      </p:sp>
      <p:pic>
        <p:nvPicPr>
          <p:cNvPr id="4" name="Picture 3" descr="temp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657600" cy="264261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Science &amp; AI Specialists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>
                <a:solidFill>
                  <a:srgbClr val="000000"/>
                </a:solidFill>
              </a:defRPr>
            </a:pPr>
          </a:p>
          <a:p>
            <a:r>
              <a:t>- High demand for professionals skilled in data analysis and machine learning. Roles include Data Scientists, AI Engineers, Machine Learning Specialists. Strong analytical and problem-solving skills are essential.</a:t>
            </a:r>
          </a:p>
        </p:txBody>
      </p:sp>
      <p:pic>
        <p:nvPicPr>
          <p:cNvPr id="4" name="Picture 3" descr="temp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657600" cy="209214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Renewable Energy Professionals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>
                <a:solidFill>
                  <a:srgbClr val="000000"/>
                </a:solidFill>
              </a:defRPr>
            </a:pPr>
          </a:p>
          <a:p>
            <a:r>
              <a:t>- Growing demand for professionals in solar, wind, and other renewable energy sectors. Roles include Solar Panel Installers, Wind Turbine Technicians, Renewable Energy Engineers. Focus on sustainability and environmental responsibility.</a:t>
            </a:r>
          </a:p>
        </p:txBody>
      </p:sp>
      <p:pic>
        <p:nvPicPr>
          <p:cNvPr id="4" name="Picture 3" descr="temp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65760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Cybersecurity Experts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>
                <a:solidFill>
                  <a:srgbClr val="000000"/>
                </a:solidFill>
              </a:defRPr>
            </a:pPr>
          </a:p>
          <a:p>
            <a:r>
              <a:t>- Increasing need for cybersecurity professionals to protect data and systems from cyber threats. Roles include Cybersecurity Analysts, Ethical Hackers, Security Engineers. Requires strong technical skills and a proactive approach to security.</a:t>
            </a:r>
          </a:p>
        </p:txBody>
      </p:sp>
      <p:pic>
        <p:nvPicPr>
          <p:cNvPr id="4" name="Picture 3" descr="temp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657600" cy="229514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Healthcare Professionals (Specialized)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>
                <a:solidFill>
                  <a:srgbClr val="000000"/>
                </a:solidFill>
              </a:defRPr>
            </a:pPr>
          </a:p>
          <a:p>
            <a:r>
              <a:t>- Growing demand for specialized healthcare professionals due to an aging population. Roles include Geriatric Nurses,  Genetic Counselors,  Telehealth Specialists. Requires empathy, strong communication skills, and specialized training.</a:t>
            </a:r>
          </a:p>
        </p:txBody>
      </p:sp>
      <p:pic>
        <p:nvPicPr>
          <p:cNvPr id="4" name="Picture 3" descr="temp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657600" cy="26897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>
                <a:solidFill>
                  <a:srgbClr val="000000"/>
                </a:solidFill>
              </a:defRPr>
            </a:pPr>
          </a:p>
          <a:p>
            <a:r>
              <a:t>- The future job market offers exciting opportunities.,Continuous learning and adaptation are key to success.,Research and explore these fields to find your perfect fit. This ppt was created with collegitesai : bit ly/collegitesai </a:t>
            </a:r>
          </a:p>
        </p:txBody>
      </p:sp>
      <p:pic>
        <p:nvPicPr>
          <p:cNvPr id="4" name="Picture 3" descr="temp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657600" cy="204986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