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AI?</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Artificial intelligence (AI) is the simulation of human intelligence processes by computer systems. These processes include learning, problem-solving, and decision-making.</a:t>
            </a:r>
          </a:p>
        </p:txBody>
      </p:sp>
      <p:pic>
        <p:nvPicPr>
          <p:cNvPr id="4" name="Picture 3" descr="temp_image.png"/>
          <p:cNvPicPr>
            <a:picLocks noChangeAspect="1"/>
          </p:cNvPicPr>
          <p:nvPr/>
        </p:nvPicPr>
        <p:blipFill>
          <a:blip r:embed="rId2"/>
          <a:stretch>
            <a:fillRect/>
          </a:stretch>
        </p:blipFill>
        <p:spPr>
          <a:xfrm>
            <a:off x="5029200" y="1371600"/>
            <a:ext cx="3657600" cy="217993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AI</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t>
            </a:r>
            <a:r>
              <a:t>Narrow AI:</a:t>
            </a:r>
            <a:r>
              <a:t> Designed for specific tasks, like playing chess or recognizing faces. </a:t>
            </a:r>
            <a:r>
              <a:t>General AI:</a:t>
            </a:r>
            <a:r>
              <a:t> Aims to create machines with human-level intelligence capable of performing any intellectual task. </a:t>
            </a:r>
            <a:r>
              <a:t>Super AI:</a:t>
            </a:r>
            <a:r>
              <a:t> Hypothetical AI surpassing human intelligence in all aspects.</a:t>
            </a:r>
          </a:p>
        </p:txBody>
      </p:sp>
      <p:pic>
        <p:nvPicPr>
          <p:cNvPr id="4" name="Picture 3" descr="temp_image.png"/>
          <p:cNvPicPr>
            <a:picLocks noChangeAspect="1"/>
          </p:cNvPicPr>
          <p:nvPr/>
        </p:nvPicPr>
        <p:blipFill>
          <a:blip r:embed="rId2"/>
          <a:stretch>
            <a:fillRect/>
          </a:stretch>
        </p:blipFill>
        <p:spPr>
          <a:xfrm>
            <a:off x="5029200" y="1371600"/>
            <a:ext cx="3657600" cy="1243012"/>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AI Works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t>
            </a:r>
            <a:r>
              <a:t>Machine Learning:</a:t>
            </a:r>
            <a:r>
              <a:t> AI systems learn from data without explicit programming. </a:t>
            </a:r>
            <a:r>
              <a:t>Deep Learning:</a:t>
            </a:r>
            <a:r>
              <a:t> A subset of machine learning using artificial neural networks inspired by the human brain. </a:t>
            </a:r>
            <a:r>
              <a:t>Natural Language Processing (NLP):</a:t>
            </a:r>
            <a:r>
              <a:t> Enables computers to understand and process human language.</a:t>
            </a:r>
          </a:p>
        </p:txBody>
      </p:sp>
      <p:pic>
        <p:nvPicPr>
          <p:cNvPr id="4" name="Picture 3" descr="temp_image.png"/>
          <p:cNvPicPr>
            <a:picLocks noChangeAspect="1"/>
          </p:cNvPicPr>
          <p:nvPr/>
        </p:nvPicPr>
        <p:blipFill>
          <a:blip r:embed="rId2"/>
          <a:stretch>
            <a:fillRect/>
          </a:stretch>
        </p:blipFill>
        <p:spPr>
          <a:xfrm>
            <a:off x="5029200" y="1371600"/>
            <a:ext cx="3657600" cy="3080084"/>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AI</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t>
            </a:r>
            <a:r>
              <a:t>Healthcare:</a:t>
            </a:r>
            <a:r>
              <a:t> Diagnosing diseases, developing personalized treatments. </a:t>
            </a:r>
            <a:r>
              <a:t>Finance:</a:t>
            </a:r>
            <a:r>
              <a:t> Fraud detection, risk assessment, automated trading. </a:t>
            </a:r>
            <a:r>
              <a:t>Transportation:</a:t>
            </a:r>
            <a:r>
              <a:t> Self-driving cars, traffic optimization. </a:t>
            </a:r>
            <a:r>
              <a:t>Entertainment:</a:t>
            </a:r>
            <a:r>
              <a:t> Recommending movies, creating realistic video games.</a:t>
            </a:r>
          </a:p>
        </p:txBody>
      </p:sp>
      <p:pic>
        <p:nvPicPr>
          <p:cNvPr id="4" name="Picture 3" descr="temp_image.png"/>
          <p:cNvPicPr>
            <a:picLocks noChangeAspect="1"/>
          </p:cNvPicPr>
          <p:nvPr/>
        </p:nvPicPr>
        <p:blipFill>
          <a:blip r:embed="rId2"/>
          <a:stretch>
            <a:fillRect/>
          </a:stretch>
        </p:blipFill>
        <p:spPr>
          <a:xfrm>
            <a:off x="5029200" y="1371600"/>
            <a:ext cx="36576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Future of AI</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AI is rapidly evolving, with new breakthroughs happening all the time. It has the potential to revolutionize many industries and aspects of our lives. However, it's important to consider the ethical implications of AI and ensure its responsible development.</a:t>
            </a:r>
          </a:p>
        </p:txBody>
      </p:sp>
      <p:pic>
        <p:nvPicPr>
          <p:cNvPr id="4" name="Picture 3" descr="temp_image.png"/>
          <p:cNvPicPr>
            <a:picLocks noChangeAspect="1"/>
          </p:cNvPicPr>
          <p:nvPr/>
        </p:nvPicPr>
        <p:blipFill>
          <a:blip r:embed="rId2"/>
          <a:stretch>
            <a:fillRect/>
          </a:stretch>
        </p:blipFill>
        <p:spPr>
          <a:xfrm>
            <a:off x="5029200" y="1371600"/>
            <a:ext cx="3657600" cy="36576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AI is a powerful tool with the potential to solve complex problems and improve our lives. It's important to stay informed about AI and its developments.</a:t>
            </a:r>
          </a:p>
        </p:txBody>
      </p:sp>
      <p:pic>
        <p:nvPicPr>
          <p:cNvPr id="4" name="Picture 3" descr="temp_image.png"/>
          <p:cNvPicPr>
            <a:picLocks noChangeAspect="1"/>
          </p:cNvPicPr>
          <p:nvPr/>
        </p:nvPicPr>
        <p:blipFill>
          <a:blip r:embed="rId2"/>
          <a:stretch>
            <a:fillRect/>
          </a:stretch>
        </p:blipFill>
        <p:spPr>
          <a:xfrm>
            <a:off x="5029200" y="1371600"/>
            <a:ext cx="3657600" cy="20884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