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Food?</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Food is any substance consumed to provide nutritional support for the body. It is essential for growth, development, and maintaining life. Food provides energy, nutrients, and other compounds that support various bodily functions.
[Image Description in english only: A colorful plate filled with various fruits, vegetables, and grains.]</a:t>
            </a:r>
          </a:p>
        </p:txBody>
      </p:sp>
      <p:pic>
        <p:nvPicPr>
          <p:cNvPr id="4" name="Picture 3" descr="temp_image.png"/>
          <p:cNvPicPr>
            <a:picLocks noChangeAspect="1"/>
          </p:cNvPicPr>
          <p:nvPr/>
        </p:nvPicPr>
        <p:blipFill>
          <a:blip r:embed="rId2"/>
          <a:stretch>
            <a:fillRect/>
          </a:stretch>
        </p:blipFill>
        <p:spPr>
          <a:xfrm>
            <a:off x="5029200" y="1371600"/>
            <a:ext cx="3657600" cy="24396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