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Amazing Light Bulb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Invention that changed the world. Provides illumination at night. Different types exist (incandescent, fluorescent, LED).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3174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