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Wonders of Light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Light enables us to see. Light is a form of energy. Light travels in waves.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