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Electricity: The Power Behind Our World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5720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>
                <a:solidFill>
                  <a:srgbClr val="000000"/>
                </a:solidFill>
              </a:defRPr>
            </a:pPr>
          </a:p>
          <a:p>
            <a:r>
              <a:t>- Electricity is the flow of electric charge. It powers our homes, industries, and transportation. Understanding electricity is crucial for modern life.</a:t>
            </a:r>
          </a:p>
        </p:txBody>
      </p:sp>
      <p:pic>
        <p:nvPicPr>
          <p:cNvPr id="4" name="Picture 3" descr="temp_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3657600" cy="230991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