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Power of Ideas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Ideas are the seeds of innovation. Great ideas can change the world. Nurturing ideas is crucial for progress.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58707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Idea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Brainstorming techniques. Mind mapping. Seeking diverse perspectives.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364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Developing Your Idea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Research and analysis. Prototyping and testing. Refining and iteration.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Bringing Your Idea to Life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Collaboration and teamwork. Seeking feedback. Implementation and execution.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6449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