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&amp; HR in 2025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Exploring the impact of AI on Human Resources by 2025. Key trends and applications. Potential benefits and challenges.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436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Recruitment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Automated candidate screening and sourcing. AI-driven interview scheduling and analysis. Improved candidate matching and diversity initiatives.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2145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Onboarding and Training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Personalized onboarding experiences using AI chatbots. AI-powered learning platforms for customized training. Automated performance tracking and feedback systems.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194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Employee Engagement and Wellbeing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AI-driven sentiment analysis of employee feedback. Predictive analytics to identify potential burnout risks. Personalized wellness programs based on individual needs.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2160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Ethical Considerations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Data privacy and security concerns. Algorithmic bias and fairness. The need for human oversight and ethical guidelines.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AI in HR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Continued evolution and integration of AI tools. Increased focus on human-AI collaboration. A more strategic and data-driven HR function.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945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