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AI is rapidly transforming healthcare. Improved diagnostics, personalized medicine, and drug discovery are key areas of impact. Increased efficiency and reduced costs are also significant benefits.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6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Diagnostics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Faster and more accurate disease detection. Early detection of diseases like cancer and heart conditions. Analysis of medical images (X-rays, CT scans, MRIs) for improved accuracy.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Medicine with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Tailored treatments based on individual patient data. Prediction of treatment response and potential side effects. Development of personalized drug therapies.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Drug Discovery and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Accelerated drug discovery process. Identification of potential drug candidates. Prediction of drug efficacy and safety.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Continued advancements in AI algorithms and computing power. Integration of AI into various healthcare systems. Ethical considerations and responsible AI development.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