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Prosthetic hands have evolved from simple mechanical devices to advanced robotic systems. The latest innovation: mind-controlled prosthetic hands that respond to a user's thoughts. These devices use brain signals to perform tasks, offering a seamless connection between thought and movement.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23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1. </a:t>
            </a:r>
            <a:r>
              <a:t>Brain-Computer Interface (BCI):</a:t>
            </a:r>
            <a:r>
              <a:t>
   - Electrodes placed on the scalp (non-invasive) or directly on the brain (invasive).
   - These sensors detect electrical signals generated by the brain when a person thinks about moving their hand.
2. </a:t>
            </a:r>
            <a:r>
              <a:t>Signal Processing:</a:t>
            </a:r>
            <a:r>
              <a:t>
   - Brain signals are sent to a computer, which decodes the intention behind the thought (e.g., grasping, pointing).
   - The computer translates these signals into commands that control the prosthetic hand's movements.
3. </a:t>
            </a:r>
            <a:r>
              <a:t>Prosthetic Hand Mechanics:</a:t>
            </a:r>
            <a:r>
              <a:t>
   - Made of lightweight materials and robotic components.
   - Can replicate basic hand movements like opening, closing, and grasping objects.
   - Advanced models can perform precise and fine motor tasks.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3925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</a:t>
            </a:r>
            <a:r>
              <a:t>Electromyography (EMG):</a:t>
            </a:r>
            <a:r>
              <a:t> Measures muscle activity from the residual limb to assist in movement. </a:t>
            </a:r>
            <a:r>
              <a:t>Machine Learning Algorithms:</a:t>
            </a:r>
            <a:r>
              <a:t> Used to improve the accuracy of interpreting brain signals. </a:t>
            </a:r>
            <a:r>
              <a:t>Haptic Feedback:</a:t>
            </a:r>
            <a:r>
              <a:t> Provides sensory feedback to the user, allowing them to feel pressure or texture through the prosthetic.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</a:t>
            </a:r>
            <a:r>
              <a:t>Improved Independence:</a:t>
            </a:r>
            <a:r>
              <a:t> Enables users to perform daily tasks such as eating, typing, or picking up objects. </a:t>
            </a:r>
            <a:r>
              <a:t>Natural Movement:</a:t>
            </a:r>
            <a:r>
              <a:t> The prosthetic responds directly to thought, making the interaction more intuitive and fluid. </a:t>
            </a:r>
            <a:r>
              <a:t>Reduced Phantom Limb Pain:</a:t>
            </a:r>
            <a:r>
              <a:t> For some users, controlling a prosthetic with their brain can reduce the discomfort of phantom limb sensations.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431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</a:t>
            </a:r>
            <a:r>
              <a:t>Cost and Accessibility:</a:t>
            </a:r>
            <a:r>
              <a:t> These devices are currently expensive and may not be widely available. </a:t>
            </a:r>
            <a:r>
              <a:t>Learning Curve:</a:t>
            </a:r>
            <a:r>
              <a:t> Users need time and training to effectively use mind-controlled prosthetics. </a:t>
            </a:r>
            <a:r>
              <a:t>Signal Interference:</a:t>
            </a:r>
            <a:r>
              <a:t> Brain signals can be affected by fatigue, stress, or external factors, leading to inconsistent control.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</a:t>
            </a:r>
            <a:r>
              <a:t>Miniaturization of BCIs:</a:t>
            </a:r>
            <a:r>
              <a:t> Making the technology more comfortable and easier to use without bulky equipment. </a:t>
            </a:r>
            <a:r>
              <a:t>Full Sensory Feedback:</a:t>
            </a:r>
            <a:r>
              <a:t> Developing prosthetics that can provide more detailed feedback, such as temperature or fine textures. </a:t>
            </a:r>
            <a:r>
              <a:t>Integration with AI:</a:t>
            </a:r>
            <a:r>
              <a:t> Enhancing the predictive capability of prosthetics to anticipate user needs and optimize control.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Mind-controlled prosthetic hands represent a significant leap forward in assistive technology. Continued advancements in brain-computer interfaces, AI, and robotic design will further enhance the quality of life for individuals with limb loss.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