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Sunlight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hi, sunlight important for plants. hi, sunlight helps vitamin D production.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41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