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5"/>
  </p:notesMasterIdLst>
  <p:sldIdLst>
    <p:sldId id="258" r:id="rId2"/>
    <p:sldId id="271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2A2D635-232F-4DCC-AF57-4E9D702ED285}">
          <p14:sldIdLst>
            <p14:sldId id="258"/>
            <p14:sldId id="271"/>
            <p14:sldId id="259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87B7A-A3C7-4DA8-9625-6C7043DA6AC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AF0FA-BDE9-4591-8A26-81478A7F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5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AF0FA-BDE9-4591-8A26-81478A7FE7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08F5-DB3B-4764-9383-D64AF7EC75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FB9A-1146-4CAF-972A-14714BDD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0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08F5-DB3B-4764-9383-D64AF7EC75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FB9A-1146-4CAF-972A-14714BDD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9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08F5-DB3B-4764-9383-D64AF7EC75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FB9A-1146-4CAF-972A-14714BDD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5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08F5-DB3B-4764-9383-D64AF7EC75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FB9A-1146-4CAF-972A-14714BDD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0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08F5-DB3B-4764-9383-D64AF7EC75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FB9A-1146-4CAF-972A-14714BDD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8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08F5-DB3B-4764-9383-D64AF7EC75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FB9A-1146-4CAF-972A-14714BDD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7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08F5-DB3B-4764-9383-D64AF7EC75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FB9A-1146-4CAF-972A-14714BDD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08F5-DB3B-4764-9383-D64AF7EC75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FB9A-1146-4CAF-972A-14714BDD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6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08F5-DB3B-4764-9383-D64AF7EC75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FB9A-1146-4CAF-972A-14714BDD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2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08F5-DB3B-4764-9383-D64AF7EC75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FB9A-1146-4CAF-972A-14714BDD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9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08F5-DB3B-4764-9383-D64AF7EC75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FB9A-1146-4CAF-972A-14714BDD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7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608F5-DB3B-4764-9383-D64AF7EC75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CFB9A-1146-4CAF-972A-14714BDD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8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1" y="831273"/>
            <a:ext cx="5763492" cy="555350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Data </a:t>
            </a:r>
            <a:r>
              <a:rPr lang="en-US" dirty="0">
                <a:latin typeface="+mj-lt"/>
              </a:rPr>
              <a:t>w</a:t>
            </a:r>
            <a:r>
              <a:rPr lang="en-US" dirty="0" smtClean="0">
                <a:latin typeface="+mj-lt"/>
              </a:rPr>
              <a:t>rangling methods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+mj-lt"/>
              </a:rPr>
              <a:t>Submitted by:</a:t>
            </a:r>
          </a:p>
          <a:p>
            <a:pPr marL="0" indent="0" algn="just">
              <a:buNone/>
            </a:pPr>
            <a:r>
              <a:rPr lang="en-US" sz="1800" b="1" dirty="0" smtClean="0">
                <a:latin typeface="+mj-lt"/>
              </a:rPr>
              <a:t>Rahul </a:t>
            </a:r>
            <a:r>
              <a:rPr lang="en-US" sz="1800" b="1" dirty="0" err="1" smtClean="0">
                <a:latin typeface="+mj-lt"/>
              </a:rPr>
              <a:t>Saraswat</a:t>
            </a:r>
            <a:endParaRPr lang="en-US" sz="1800" b="1" dirty="0" smtClean="0">
              <a:latin typeface="+mj-lt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+mj-lt"/>
              </a:rPr>
              <a:t>Contact No: 9354935833</a:t>
            </a:r>
          </a:p>
          <a:p>
            <a:pPr marL="0" indent="0" algn="just">
              <a:buNone/>
            </a:pPr>
            <a:r>
              <a:rPr lang="en-US" sz="1800" b="1" dirty="0" smtClean="0">
                <a:latin typeface="+mj-lt"/>
              </a:rPr>
              <a:t>Email ID: er.rahulsaraswat@gmail.com</a:t>
            </a:r>
            <a:endParaRPr lang="en-US" sz="1800" b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91" y="831273"/>
            <a:ext cx="6099608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63" y="365125"/>
            <a:ext cx="12095018" cy="70167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Project-1- Data Wrangling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563" y="1066801"/>
            <a:ext cx="12095018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Checking correlation:</a:t>
            </a:r>
            <a:r>
              <a:rPr lang="en-US" sz="2400" b="1" dirty="0" smtClean="0"/>
              <a:t> </a:t>
            </a:r>
            <a:r>
              <a:rPr lang="en-US" sz="2400" dirty="0" smtClean="0"/>
              <a:t>Pearson method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" y="1504513"/>
            <a:ext cx="12095018" cy="528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63" y="365125"/>
            <a:ext cx="12095018" cy="70167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Project-1- Data Wrangling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563" y="1066801"/>
            <a:ext cx="12095018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Checking correlation:</a:t>
            </a:r>
            <a:r>
              <a:rPr lang="en-US" sz="2400" b="1" dirty="0" smtClean="0"/>
              <a:t> </a:t>
            </a:r>
            <a:r>
              <a:rPr lang="en-US" sz="2400" dirty="0" smtClean="0"/>
              <a:t>Kendall method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405"/>
            <a:ext cx="12136581" cy="53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63" y="365125"/>
            <a:ext cx="12095018" cy="70167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Project-1- Data Wrangling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563" y="1066801"/>
            <a:ext cx="12095018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r>
              <a:rPr lang="en-US" sz="2400" b="1" u="sng" dirty="0" smtClean="0"/>
              <a:t>Conclusion: 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 smtClean="0"/>
              <a:t>Finally a cleaned data set is created by using different data wrangling techniques which consist details of registered and unregistered user rentals initiated w.r.t. total rides.</a:t>
            </a:r>
          </a:p>
          <a:p>
            <a:pPr marL="0" indent="0">
              <a:buNone/>
            </a:pPr>
            <a:r>
              <a:rPr lang="en-US" sz="2400" dirty="0" smtClean="0"/>
              <a:t>This final dataset can be utilized for further evaluation and analysis.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70909"/>
            <a:ext cx="12095018" cy="3532910"/>
          </a:xfr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  <a:endParaRPr lang="en-US" sz="80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63" y="365125"/>
            <a:ext cx="12095018" cy="70167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Project-1- Data Wrangling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563" y="1108365"/>
            <a:ext cx="12095018" cy="5110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u="sng" dirty="0" smtClean="0"/>
          </a:p>
          <a:p>
            <a:pPr marL="0" indent="0">
              <a:buNone/>
            </a:pPr>
            <a:r>
              <a:rPr lang="en-US" sz="2400" b="1" u="sng" dirty="0" smtClean="0"/>
              <a:t>Introduction:</a:t>
            </a:r>
          </a:p>
          <a:p>
            <a:pPr marL="0" indent="0">
              <a:buNone/>
            </a:pPr>
            <a:r>
              <a:rPr lang="en-US" sz="2000" dirty="0"/>
              <a:t>Data wrangling is the process of transforming and structuring data from one raw form into a desired format with the intent of improving data quality and making it more </a:t>
            </a:r>
            <a:r>
              <a:rPr lang="en-US" sz="2000" dirty="0" smtClean="0"/>
              <a:t>useful </a:t>
            </a:r>
            <a:r>
              <a:rPr lang="en-US" sz="2000" dirty="0"/>
              <a:t>for analytics or machine learning.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u="sng" dirty="0" smtClean="0"/>
              <a:t>Object:</a:t>
            </a:r>
            <a:endParaRPr lang="en-US" sz="2400" b="1" u="sng" dirty="0"/>
          </a:p>
          <a:p>
            <a:pPr marL="0" indent="0">
              <a:buNone/>
            </a:pPr>
            <a:r>
              <a:rPr lang="en-US" sz="2000" dirty="0" smtClean="0"/>
              <a:t>This project is pertaining to perform </a:t>
            </a:r>
            <a:r>
              <a:rPr lang="en-US" sz="2000" dirty="0"/>
              <a:t>data wrangling on </a:t>
            </a:r>
            <a:r>
              <a:rPr lang="en-US" sz="2000" dirty="0" smtClean="0"/>
              <a:t>set </a:t>
            </a:r>
            <a:r>
              <a:rPr lang="en-US" sz="2000" dirty="0"/>
              <a:t>of </a:t>
            </a:r>
            <a:r>
              <a:rPr lang="en-US" sz="2000" dirty="0" smtClean="0"/>
              <a:t>3 datasets related to user ride rentals. </a:t>
            </a:r>
            <a:r>
              <a:rPr lang="en-US" sz="2000" dirty="0"/>
              <a:t>The datasets have many </a:t>
            </a:r>
            <a:r>
              <a:rPr lang="en-US" sz="2000" dirty="0" smtClean="0"/>
              <a:t>ambiguities which need to be identified and applying </a:t>
            </a:r>
            <a:r>
              <a:rPr lang="en-US" sz="2000" dirty="0"/>
              <a:t>different data-wrangling techniques to get a dataset for further usage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sz="2400" b="1" u="sng" dirty="0"/>
              <a:t>Technical Skills:</a:t>
            </a:r>
          </a:p>
          <a:p>
            <a:r>
              <a:rPr lang="en-US" sz="2100" dirty="0" smtClean="0"/>
              <a:t>Data </a:t>
            </a:r>
            <a:r>
              <a:rPr lang="en-US" sz="2100" dirty="0"/>
              <a:t>Acquisition </a:t>
            </a:r>
          </a:p>
          <a:p>
            <a:r>
              <a:rPr lang="en-US" sz="2100" dirty="0" smtClean="0"/>
              <a:t>Data </a:t>
            </a:r>
            <a:r>
              <a:rPr lang="en-US" sz="2100" dirty="0"/>
              <a:t>Wrangling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63" y="365125"/>
            <a:ext cx="12095018" cy="70167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Project-1- Data Wrangling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563" y="1108365"/>
            <a:ext cx="12095018" cy="5110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u="sng" dirty="0" smtClean="0"/>
          </a:p>
          <a:p>
            <a:pPr marL="0" indent="0">
              <a:buNone/>
            </a:pPr>
            <a:r>
              <a:rPr lang="en-US" sz="2600" b="1" u="sng" dirty="0"/>
              <a:t>Methods </a:t>
            </a:r>
            <a:r>
              <a:rPr lang="en-US" sz="2600" b="1" u="sng" dirty="0" smtClean="0"/>
              <a:t>used:</a:t>
            </a:r>
            <a:endParaRPr lang="en-US" sz="2600" b="1" u="sng" dirty="0"/>
          </a:p>
          <a:p>
            <a:pPr marL="0" indent="0">
              <a:buNone/>
            </a:pPr>
            <a:r>
              <a:rPr lang="en-US" sz="2100" dirty="0" smtClean="0"/>
              <a:t>Below techniques are used for data wrangling at provided data sets.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100" dirty="0"/>
              <a:t>Merge datasets</a:t>
            </a:r>
          </a:p>
          <a:p>
            <a:r>
              <a:rPr lang="en-US" sz="2100" dirty="0" smtClean="0"/>
              <a:t>Identify </a:t>
            </a:r>
            <a:r>
              <a:rPr lang="en-US" sz="2100" dirty="0"/>
              <a:t>unique values</a:t>
            </a:r>
          </a:p>
          <a:p>
            <a:r>
              <a:rPr lang="en-US" sz="2100" dirty="0" smtClean="0"/>
              <a:t>Drop </a:t>
            </a:r>
            <a:r>
              <a:rPr lang="en-US" sz="2100" dirty="0"/>
              <a:t>unnecessary </a:t>
            </a:r>
            <a:r>
              <a:rPr lang="en-US" sz="2100" dirty="0" smtClean="0"/>
              <a:t>columns</a:t>
            </a:r>
          </a:p>
          <a:p>
            <a:r>
              <a:rPr lang="en-US" sz="2100" dirty="0" smtClean="0"/>
              <a:t>Check the dimensions of the dataset</a:t>
            </a:r>
          </a:p>
          <a:p>
            <a:r>
              <a:rPr lang="en-US" sz="2100" dirty="0" smtClean="0"/>
              <a:t>Check </a:t>
            </a:r>
            <a:r>
              <a:rPr lang="en-US" sz="2100" dirty="0"/>
              <a:t>the datatype of the dataset</a:t>
            </a:r>
          </a:p>
          <a:p>
            <a:r>
              <a:rPr lang="en-US" sz="2100" dirty="0" smtClean="0"/>
              <a:t>Check </a:t>
            </a:r>
            <a:r>
              <a:rPr lang="en-US" sz="2100" dirty="0"/>
              <a:t>datatype summary</a:t>
            </a:r>
          </a:p>
          <a:p>
            <a:r>
              <a:rPr lang="en-US" sz="2100" dirty="0" smtClean="0"/>
              <a:t>Treat </a:t>
            </a:r>
            <a:r>
              <a:rPr lang="en-US" sz="2100" dirty="0"/>
              <a:t>missing values</a:t>
            </a:r>
          </a:p>
          <a:p>
            <a:r>
              <a:rPr lang="en-US" sz="2100" dirty="0" smtClean="0"/>
              <a:t>Validate </a:t>
            </a:r>
            <a:r>
              <a:rPr lang="en-US" sz="2100" dirty="0"/>
              <a:t>the correctness of the data at the primary </a:t>
            </a:r>
            <a:r>
              <a:rPr lang="en-US" sz="2100" dirty="0" smtClean="0"/>
              <a:t>level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63" y="365125"/>
            <a:ext cx="12095018" cy="70167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Project-1- Data Wrangling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563" y="1108365"/>
            <a:ext cx="12095018" cy="5749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Merging data sets:</a:t>
            </a:r>
          </a:p>
          <a:p>
            <a:pPr marL="0" indent="0">
              <a:buNone/>
            </a:pPr>
            <a:r>
              <a:rPr lang="en-US" sz="2000" dirty="0" smtClean="0"/>
              <a:t>Dataset 1 and dataset 2 merging performed after removing unused column(s) by using below code.</a:t>
            </a:r>
          </a:p>
          <a:p>
            <a:pPr marL="0" indent="0">
              <a:buNone/>
            </a:pPr>
            <a:r>
              <a:rPr lang="en-US" sz="2000" b="1" dirty="0" err="1" smtClean="0"/>
              <a:t>New_Dataset</a:t>
            </a:r>
            <a:r>
              <a:rPr lang="en-US" sz="2000" b="1" dirty="0" smtClean="0"/>
              <a:t>=</a:t>
            </a:r>
            <a:r>
              <a:rPr lang="en-US" sz="2000" b="1" dirty="0" err="1" smtClean="0"/>
              <a:t>pd.merge</a:t>
            </a:r>
            <a:r>
              <a:rPr lang="en-US" sz="2000" b="1" dirty="0" smtClean="0"/>
              <a:t>(dataset_1,dataset_2,on='</a:t>
            </a:r>
            <a:r>
              <a:rPr lang="en-US" sz="2000" b="1" dirty="0" err="1" smtClean="0"/>
              <a:t>instant',how</a:t>
            </a:r>
            <a:r>
              <a:rPr lang="en-US" sz="2000" b="1" dirty="0" smtClean="0"/>
              <a:t>='inner')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6836"/>
            <a:ext cx="12136581" cy="435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63" y="365125"/>
            <a:ext cx="12095018" cy="70167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Project-1- Data Wrangling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563" y="1108365"/>
            <a:ext cx="12095018" cy="5749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Identification of missing values:</a:t>
            </a:r>
          </a:p>
          <a:p>
            <a:pPr marL="0" indent="0">
              <a:buNone/>
            </a:pPr>
            <a:r>
              <a:rPr lang="en-US" sz="2000" dirty="0" smtClean="0"/>
              <a:t>Missing values identified in merged dataset. And central tendency checked to use against missing values.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6298"/>
            <a:ext cx="12136581" cy="47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63" y="365125"/>
            <a:ext cx="12095018" cy="70167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Project-1- Data Wrangling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563" y="1066801"/>
            <a:ext cx="12095018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Handling missing values by using central tendency:</a:t>
            </a:r>
          </a:p>
          <a:p>
            <a:pPr marL="0" indent="0">
              <a:buNone/>
            </a:pPr>
            <a:r>
              <a:rPr lang="en-US" sz="2000" dirty="0" smtClean="0"/>
              <a:t>Used ‘mean’ value to fill blank cells of data set in column ‘</a:t>
            </a:r>
            <a:r>
              <a:rPr lang="en-US" sz="2000" dirty="0" err="1" smtClean="0"/>
              <a:t>atemp</a:t>
            </a:r>
            <a:r>
              <a:rPr lang="en-US" sz="2000" dirty="0" smtClean="0"/>
              <a:t>’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39636"/>
            <a:ext cx="12136581" cy="48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63" y="365125"/>
            <a:ext cx="12095018" cy="70167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Project-1- Data Wrangling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563" y="1066801"/>
            <a:ext cx="12095018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Concatenation of data sets:</a:t>
            </a:r>
          </a:p>
          <a:p>
            <a:pPr marL="0" indent="0">
              <a:buNone/>
            </a:pPr>
            <a:r>
              <a:rPr lang="en-US" sz="2000" dirty="0" smtClean="0"/>
              <a:t>Concatenation of merged data set with data set_3 to create final data for further use. Final data set is attached.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" y="1842655"/>
            <a:ext cx="11970328" cy="5015344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699669"/>
              </p:ext>
            </p:extLst>
          </p:nvPr>
        </p:nvGraphicFramePr>
        <p:xfrm>
          <a:off x="10494818" y="3870326"/>
          <a:ext cx="1136072" cy="958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94818" y="3870326"/>
                        <a:ext cx="1136072" cy="958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8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63" y="365125"/>
            <a:ext cx="12095018" cy="70167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Project-1- Data Wrangling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563" y="1066801"/>
            <a:ext cx="12095018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Identify outliers and box plot: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6" y="1453428"/>
            <a:ext cx="6691744" cy="5404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07" y="1522703"/>
            <a:ext cx="4946075" cy="2869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367" y="4502297"/>
            <a:ext cx="4174981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63" y="365125"/>
            <a:ext cx="12095018" cy="70167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Project-1- Data Wrangling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563" y="1066801"/>
            <a:ext cx="12095018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Checking skewness: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" y="1681163"/>
            <a:ext cx="7813964" cy="50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3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352</Words>
  <Application>Microsoft Office PowerPoint</Application>
  <PresentationFormat>Widescreen</PresentationFormat>
  <Paragraphs>70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Project-1- Data Wrangling</vt:lpstr>
      <vt:lpstr>Project-1- Data Wrangling</vt:lpstr>
      <vt:lpstr>Project-1- Data Wrangling</vt:lpstr>
      <vt:lpstr>Project-1- Data Wrangling</vt:lpstr>
      <vt:lpstr>Project-1- Data Wrangling</vt:lpstr>
      <vt:lpstr>Project-1- Data Wrangling</vt:lpstr>
      <vt:lpstr>Project-1- Data Wrangling</vt:lpstr>
      <vt:lpstr>Project-1- Data Wrangling</vt:lpstr>
      <vt:lpstr>Project-1- Data Wrangling</vt:lpstr>
      <vt:lpstr>Project-1- Data Wrangling</vt:lpstr>
      <vt:lpstr>Project-1- Data Wrangling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</dc:creator>
  <cp:lastModifiedBy>vipin</cp:lastModifiedBy>
  <cp:revision>27</cp:revision>
  <dcterms:created xsi:type="dcterms:W3CDTF">2023-12-31T05:53:07Z</dcterms:created>
  <dcterms:modified xsi:type="dcterms:W3CDTF">2023-12-31T10:33:54Z</dcterms:modified>
</cp:coreProperties>
</file>