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77" r:id="rId5"/>
    <p:sldId id="278" r:id="rId6"/>
    <p:sldId id="259" r:id="rId7"/>
    <p:sldId id="264" r:id="rId8"/>
    <p:sldId id="265" r:id="rId9"/>
    <p:sldId id="273" r:id="rId10"/>
    <p:sldId id="274" r:id="rId11"/>
    <p:sldId id="275" r:id="rId12"/>
    <p:sldId id="276" r:id="rId13"/>
    <p:sldId id="260" r:id="rId14"/>
    <p:sldId id="269" r:id="rId15"/>
    <p:sldId id="268" r:id="rId16"/>
    <p:sldId id="270" r:id="rId17"/>
    <p:sldId id="279" r:id="rId18"/>
    <p:sldId id="280" r:id="rId19"/>
    <p:sldId id="271" r:id="rId20"/>
    <p:sldId id="263" r:id="rId21"/>
    <p:sldId id="266" r:id="rId22"/>
    <p:sldId id="26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CF4CF-B3DF-4943-A3BF-D87BB9002786}" v="2" dt="2023-06-11T17:51:43.495"/>
    <p1510:client id="{3625407B-76A2-406C-9411-3B00B0475A45}" v="356" dt="2023-06-11T17:45:31.444"/>
    <p1510:client id="{6CC79F48-4B81-413E-A696-08F4457D05B8}" v="73" dt="2023-06-11T19:56:06.806"/>
    <p1510:client id="{861A7B5B-058D-49CF-BB31-64F474D9CFFE}" v="288" dt="2023-06-11T15:54:48.891"/>
    <p1510:client id="{F0B6C0AE-114C-46C8-A674-2B5E721AA0C1}" v="99" dt="2023-06-11T20:11:49.675"/>
    <p1510:client id="{F349D266-FFC9-4158-AEB3-7CD6372FAFC6}" v="19" dt="2023-06-11T17:56:20.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sharma" userId="2c0dfe6a31321098" providerId="Windows Live" clId="Web-{1A0CF4CF-B3DF-4943-A3BF-D87BB9002786}"/>
    <pc:docChg chg="modSld">
      <pc:chgData name="rahul sharma" userId="2c0dfe6a31321098" providerId="Windows Live" clId="Web-{1A0CF4CF-B3DF-4943-A3BF-D87BB9002786}" dt="2023-06-11T17:51:43.526" v="2"/>
      <pc:docMkLst>
        <pc:docMk/>
      </pc:docMkLst>
      <pc:sldChg chg="addSp delSp modSp">
        <pc:chgData name="rahul sharma" userId="2c0dfe6a31321098" providerId="Windows Live" clId="Web-{1A0CF4CF-B3DF-4943-A3BF-D87BB9002786}" dt="2023-06-11T17:51:43.526" v="2"/>
        <pc:sldMkLst>
          <pc:docMk/>
          <pc:sldMk cId="3318098281" sldId="272"/>
        </pc:sldMkLst>
        <pc:spChg chg="add mod">
          <ac:chgData name="rahul sharma" userId="2c0dfe6a31321098" providerId="Windows Live" clId="Web-{1A0CF4CF-B3DF-4943-A3BF-D87BB9002786}" dt="2023-06-11T17:50:56.275" v="0"/>
          <ac:spMkLst>
            <pc:docMk/>
            <pc:sldMk cId="3318098281" sldId="272"/>
            <ac:spMk id="3" creationId="{C8A44028-172C-EFB4-EC5D-158E0CAC4449}"/>
          </ac:spMkLst>
        </pc:spChg>
        <pc:spChg chg="add mod">
          <ac:chgData name="rahul sharma" userId="2c0dfe6a31321098" providerId="Windows Live" clId="Web-{1A0CF4CF-B3DF-4943-A3BF-D87BB9002786}" dt="2023-06-11T17:51:43.526" v="2"/>
          <ac:spMkLst>
            <pc:docMk/>
            <pc:sldMk cId="3318098281" sldId="272"/>
            <ac:spMk id="4" creationId="{7BDA02E6-E24F-708C-C83D-94DA21DBE03B}"/>
          </ac:spMkLst>
        </pc:spChg>
        <pc:spChg chg="del">
          <ac:chgData name="rahul sharma" userId="2c0dfe6a31321098" providerId="Windows Live" clId="Web-{1A0CF4CF-B3DF-4943-A3BF-D87BB9002786}" dt="2023-06-11T17:50:56.275" v="0"/>
          <ac:spMkLst>
            <pc:docMk/>
            <pc:sldMk cId="3318098281" sldId="272"/>
            <ac:spMk id="6" creationId="{4325EA3D-098D-1C9C-9614-6349530045AE}"/>
          </ac:spMkLst>
        </pc:spChg>
      </pc:sldChg>
    </pc:docChg>
  </pc:docChgLst>
  <pc:docChgLst>
    <pc:chgData name="rahul sharma" userId="2c0dfe6a31321098" providerId="Windows Live" clId="Web-{6CC79F48-4B81-413E-A696-08F4457D05B8}"/>
    <pc:docChg chg="modSld">
      <pc:chgData name="rahul sharma" userId="2c0dfe6a31321098" providerId="Windows Live" clId="Web-{6CC79F48-4B81-413E-A696-08F4457D05B8}" dt="2023-06-11T19:56:06.806" v="75"/>
      <pc:docMkLst>
        <pc:docMk/>
      </pc:docMkLst>
      <pc:sldChg chg="addSp delSp modSp">
        <pc:chgData name="rahul sharma" userId="2c0dfe6a31321098" providerId="Windows Live" clId="Web-{6CC79F48-4B81-413E-A696-08F4457D05B8}" dt="2023-06-11T19:56:06.806" v="75"/>
        <pc:sldMkLst>
          <pc:docMk/>
          <pc:sldMk cId="0" sldId="256"/>
        </pc:sldMkLst>
        <pc:spChg chg="mod">
          <ac:chgData name="rahul sharma" userId="2c0dfe6a31321098" providerId="Windows Live" clId="Web-{6CC79F48-4B81-413E-A696-08F4457D05B8}" dt="2023-06-11T19:55:27.679" v="73" actId="20577"/>
          <ac:spMkLst>
            <pc:docMk/>
            <pc:sldMk cId="0" sldId="256"/>
            <ac:spMk id="3" creationId="{1E51A92F-5B49-186A-DA36-AD5CEAD08F15}"/>
          </ac:spMkLst>
        </pc:spChg>
        <pc:spChg chg="mod">
          <ac:chgData name="rahul sharma" userId="2c0dfe6a31321098" providerId="Windows Live" clId="Web-{6CC79F48-4B81-413E-A696-08F4457D05B8}" dt="2023-06-11T19:55:09.644" v="72" actId="1076"/>
          <ac:spMkLst>
            <pc:docMk/>
            <pc:sldMk cId="0" sldId="256"/>
            <ac:spMk id="67" creationId="{00000000-0000-0000-0000-000000000000}"/>
          </ac:spMkLst>
        </pc:spChg>
        <pc:picChg chg="add del mod">
          <ac:chgData name="rahul sharma" userId="2c0dfe6a31321098" providerId="Windows Live" clId="Web-{6CC79F48-4B81-413E-A696-08F4457D05B8}" dt="2023-06-11T19:56:06.806" v="75"/>
          <ac:picMkLst>
            <pc:docMk/>
            <pc:sldMk cId="0" sldId="256"/>
            <ac:picMk id="2" creationId="{BE836EC1-0B53-8800-A863-F3C60D31B7C5}"/>
          </ac:picMkLst>
        </pc:picChg>
      </pc:sldChg>
      <pc:sldChg chg="modSp">
        <pc:chgData name="rahul sharma" userId="2c0dfe6a31321098" providerId="Windows Live" clId="Web-{6CC79F48-4B81-413E-A696-08F4457D05B8}" dt="2023-06-11T19:51:48.370" v="23" actId="20577"/>
        <pc:sldMkLst>
          <pc:docMk/>
          <pc:sldMk cId="0" sldId="257"/>
        </pc:sldMkLst>
        <pc:spChg chg="mod">
          <ac:chgData name="rahul sharma" userId="2c0dfe6a31321098" providerId="Windows Live" clId="Web-{6CC79F48-4B81-413E-A696-08F4457D05B8}" dt="2023-06-11T19:51:48.370" v="23" actId="20577"/>
          <ac:spMkLst>
            <pc:docMk/>
            <pc:sldMk cId="0" sldId="257"/>
            <ac:spMk id="73" creationId="{00000000-0000-0000-0000-000000000000}"/>
          </ac:spMkLst>
        </pc:spChg>
      </pc:sldChg>
    </pc:docChg>
  </pc:docChgLst>
  <pc:docChgLst>
    <pc:chgData name="rahul sharma" userId="2c0dfe6a31321098" providerId="Windows Live" clId="Web-{F349D266-FFC9-4158-AEB3-7CD6372FAFC6}"/>
    <pc:docChg chg="addSld delSld modSld">
      <pc:chgData name="rahul sharma" userId="2c0dfe6a31321098" providerId="Windows Live" clId="Web-{F349D266-FFC9-4158-AEB3-7CD6372FAFC6}" dt="2023-06-11T17:56:20.919" v="20"/>
      <pc:docMkLst>
        <pc:docMk/>
      </pc:docMkLst>
      <pc:sldChg chg="del">
        <pc:chgData name="rahul sharma" userId="2c0dfe6a31321098" providerId="Windows Live" clId="Web-{F349D266-FFC9-4158-AEB3-7CD6372FAFC6}" dt="2023-06-11T17:53:53.993" v="0"/>
        <pc:sldMkLst>
          <pc:docMk/>
          <pc:sldMk cId="3318098281" sldId="272"/>
        </pc:sldMkLst>
      </pc:sldChg>
      <pc:sldChg chg="addSp delSp modSp new">
        <pc:chgData name="rahul sharma" userId="2c0dfe6a31321098" providerId="Windows Live" clId="Web-{F349D266-FFC9-4158-AEB3-7CD6372FAFC6}" dt="2023-06-11T17:56:20.919" v="20"/>
        <pc:sldMkLst>
          <pc:docMk/>
          <pc:sldMk cId="3888389253" sldId="279"/>
        </pc:sldMkLst>
        <pc:spChg chg="del mod">
          <ac:chgData name="rahul sharma" userId="2c0dfe6a31321098" providerId="Windows Live" clId="Web-{F349D266-FFC9-4158-AEB3-7CD6372FAFC6}" dt="2023-06-11T17:54:33.010" v="12"/>
          <ac:spMkLst>
            <pc:docMk/>
            <pc:sldMk cId="3888389253" sldId="279"/>
            <ac:spMk id="2" creationId="{3951CD36-502E-C533-22B4-396D7ADD0D03}"/>
          </ac:spMkLst>
        </pc:spChg>
        <pc:spChg chg="add del mod">
          <ac:chgData name="rahul sharma" userId="2c0dfe6a31321098" providerId="Windows Live" clId="Web-{F349D266-FFC9-4158-AEB3-7CD6372FAFC6}" dt="2023-06-11T17:55:38.481" v="19"/>
          <ac:spMkLst>
            <pc:docMk/>
            <pc:sldMk cId="3888389253" sldId="279"/>
            <ac:spMk id="5" creationId="{71CBD5A6-039B-5A65-143E-760714A564F7}"/>
          </ac:spMkLst>
        </pc:spChg>
        <pc:spChg chg="add mod">
          <ac:chgData name="rahul sharma" userId="2c0dfe6a31321098" providerId="Windows Live" clId="Web-{F349D266-FFC9-4158-AEB3-7CD6372FAFC6}" dt="2023-06-11T17:56:20.919" v="20"/>
          <ac:spMkLst>
            <pc:docMk/>
            <pc:sldMk cId="3888389253" sldId="279"/>
            <ac:spMk id="7" creationId="{B6D2F637-D2D0-AD7C-6340-3EB284104BFB}"/>
          </ac:spMkLst>
        </pc:spChg>
      </pc:sldChg>
    </pc:docChg>
  </pc:docChgLst>
  <pc:docChgLst>
    <pc:chgData name="rahul sharma" userId="2c0dfe6a31321098" providerId="Windows Live" clId="Web-{F0B6C0AE-114C-46C8-A674-2B5E721AA0C1}"/>
    <pc:docChg chg="addSld modSld">
      <pc:chgData name="rahul sharma" userId="2c0dfe6a31321098" providerId="Windows Live" clId="Web-{F0B6C0AE-114C-46C8-A674-2B5E721AA0C1}" dt="2023-06-11T20:11:49.675" v="106" actId="20577"/>
      <pc:docMkLst>
        <pc:docMk/>
      </pc:docMkLst>
      <pc:sldChg chg="addSp delSp modSp mod setBg">
        <pc:chgData name="rahul sharma" userId="2c0dfe6a31321098" providerId="Windows Live" clId="Web-{F0B6C0AE-114C-46C8-A674-2B5E721AA0C1}" dt="2023-06-11T20:05:54.974" v="49" actId="20577"/>
        <pc:sldMkLst>
          <pc:docMk/>
          <pc:sldMk cId="0" sldId="256"/>
        </pc:sldMkLst>
        <pc:spChg chg="mod ord">
          <ac:chgData name="rahul sharma" userId="2c0dfe6a31321098" providerId="Windows Live" clId="Web-{F0B6C0AE-114C-46C8-A674-2B5E721AA0C1}" dt="2023-06-11T20:05:31.238" v="43" actId="20577"/>
          <ac:spMkLst>
            <pc:docMk/>
            <pc:sldMk cId="0" sldId="256"/>
            <ac:spMk id="3" creationId="{1E51A92F-5B49-186A-DA36-AD5CEAD08F15}"/>
          </ac:spMkLst>
        </pc:spChg>
        <pc:spChg chg="mod ord">
          <ac:chgData name="rahul sharma" userId="2c0dfe6a31321098" providerId="Windows Live" clId="Web-{F0B6C0AE-114C-46C8-A674-2B5E721AA0C1}" dt="2023-06-11T20:05:54.974" v="49" actId="20577"/>
          <ac:spMkLst>
            <pc:docMk/>
            <pc:sldMk cId="0" sldId="256"/>
            <ac:spMk id="67" creationId="{00000000-0000-0000-0000-000000000000}"/>
          </ac:spMkLst>
        </pc:spChg>
        <pc:spChg chg="add del">
          <ac:chgData name="rahul sharma" userId="2c0dfe6a31321098" providerId="Windows Live" clId="Web-{F0B6C0AE-114C-46C8-A674-2B5E721AA0C1}" dt="2023-06-11T19:59:00.522" v="3"/>
          <ac:spMkLst>
            <pc:docMk/>
            <pc:sldMk cId="0" sldId="256"/>
            <ac:spMk id="72" creationId="{F12E7CC5-C78B-4EBD-9565-3FA00FAA6CF2}"/>
          </ac:spMkLst>
        </pc:spChg>
        <pc:spChg chg="add del">
          <ac:chgData name="rahul sharma" userId="2c0dfe6a31321098" providerId="Windows Live" clId="Web-{F0B6C0AE-114C-46C8-A674-2B5E721AA0C1}" dt="2023-06-11T19:59:00.522" v="3"/>
          <ac:spMkLst>
            <pc:docMk/>
            <pc:sldMk cId="0" sldId="256"/>
            <ac:spMk id="74" creationId="{3A4529A5-F675-429F-8044-01372BB13422}"/>
          </ac:spMkLst>
        </pc:spChg>
        <pc:spChg chg="add del">
          <ac:chgData name="rahul sharma" userId="2c0dfe6a31321098" providerId="Windows Live" clId="Web-{F0B6C0AE-114C-46C8-A674-2B5E721AA0C1}" dt="2023-06-11T19:59:00.522" v="3"/>
          <ac:spMkLst>
            <pc:docMk/>
            <pc:sldMk cId="0" sldId="256"/>
            <ac:spMk id="76" creationId="{63DAB858-5A0C-4AFF-AAC6-705EDF8DB733}"/>
          </ac:spMkLst>
        </pc:spChg>
        <pc:spChg chg="add del">
          <ac:chgData name="rahul sharma" userId="2c0dfe6a31321098" providerId="Windows Live" clId="Web-{F0B6C0AE-114C-46C8-A674-2B5E721AA0C1}" dt="2023-06-11T19:59:11.788" v="5"/>
          <ac:spMkLst>
            <pc:docMk/>
            <pc:sldMk cId="0" sldId="256"/>
            <ac:spMk id="78" creationId="{8A94871E-96FC-4ADE-815B-41A636E34F1A}"/>
          </ac:spMkLst>
        </pc:spChg>
        <pc:spChg chg="add del">
          <ac:chgData name="rahul sharma" userId="2c0dfe6a31321098" providerId="Windows Live" clId="Web-{F0B6C0AE-114C-46C8-A674-2B5E721AA0C1}" dt="2023-06-11T19:59:11.788" v="5"/>
          <ac:spMkLst>
            <pc:docMk/>
            <pc:sldMk cId="0" sldId="256"/>
            <ac:spMk id="79" creationId="{3FCFB1DE-0B7E-48CC-BA90-B2AB0889F9D6}"/>
          </ac:spMkLst>
        </pc:spChg>
        <pc:spChg chg="add del">
          <ac:chgData name="rahul sharma" userId="2c0dfe6a31321098" providerId="Windows Live" clId="Web-{F0B6C0AE-114C-46C8-A674-2B5E721AA0C1}" dt="2023-06-11T19:59:27.757" v="7"/>
          <ac:spMkLst>
            <pc:docMk/>
            <pc:sldMk cId="0" sldId="256"/>
            <ac:spMk id="81" creationId="{1E020063-2385-44AC-BD67-258E1F0B9FCE}"/>
          </ac:spMkLst>
        </pc:spChg>
        <pc:spChg chg="add del">
          <ac:chgData name="rahul sharma" userId="2c0dfe6a31321098" providerId="Windows Live" clId="Web-{F0B6C0AE-114C-46C8-A674-2B5E721AA0C1}" dt="2023-06-11T19:59:27.757" v="7"/>
          <ac:spMkLst>
            <pc:docMk/>
            <pc:sldMk cId="0" sldId="256"/>
            <ac:spMk id="87" creationId="{7E014A0B-5338-4077-AFE9-A90D04D4492B}"/>
          </ac:spMkLst>
        </pc:spChg>
        <pc:spChg chg="add del">
          <ac:chgData name="rahul sharma" userId="2c0dfe6a31321098" providerId="Windows Live" clId="Web-{F0B6C0AE-114C-46C8-A674-2B5E721AA0C1}" dt="2023-06-11T20:03:17.233" v="35"/>
          <ac:spMkLst>
            <pc:docMk/>
            <pc:sldMk cId="0" sldId="256"/>
            <ac:spMk id="92" creationId="{F12E7CC5-C78B-4EBD-9565-3FA00FAA6CF2}"/>
          </ac:spMkLst>
        </pc:spChg>
        <pc:spChg chg="add del">
          <ac:chgData name="rahul sharma" userId="2c0dfe6a31321098" providerId="Windows Live" clId="Web-{F0B6C0AE-114C-46C8-A674-2B5E721AA0C1}" dt="2023-06-11T20:03:17.233" v="35"/>
          <ac:spMkLst>
            <pc:docMk/>
            <pc:sldMk cId="0" sldId="256"/>
            <ac:spMk id="93" creationId="{3A4529A5-F675-429F-8044-01372BB13422}"/>
          </ac:spMkLst>
        </pc:spChg>
        <pc:spChg chg="add del">
          <ac:chgData name="rahul sharma" userId="2c0dfe6a31321098" providerId="Windows Live" clId="Web-{F0B6C0AE-114C-46C8-A674-2B5E721AA0C1}" dt="2023-06-11T20:03:17.233" v="35"/>
          <ac:spMkLst>
            <pc:docMk/>
            <pc:sldMk cId="0" sldId="256"/>
            <ac:spMk id="94" creationId="{63DAB858-5A0C-4AFF-AAC6-705EDF8DB733}"/>
          </ac:spMkLst>
        </pc:spChg>
        <pc:spChg chg="add del">
          <ac:chgData name="rahul sharma" userId="2c0dfe6a31321098" providerId="Windows Live" clId="Web-{F0B6C0AE-114C-46C8-A674-2B5E721AA0C1}" dt="2023-06-11T20:03:17.233" v="35"/>
          <ac:spMkLst>
            <pc:docMk/>
            <pc:sldMk cId="0" sldId="256"/>
            <ac:spMk id="99" creationId="{A8384FB5-9ADC-4DDC-881B-597D56F5B15D}"/>
          </ac:spMkLst>
        </pc:spChg>
        <pc:spChg chg="add del">
          <ac:chgData name="rahul sharma" userId="2c0dfe6a31321098" providerId="Windows Live" clId="Web-{F0B6C0AE-114C-46C8-A674-2B5E721AA0C1}" dt="2023-06-11T20:03:17.233" v="35"/>
          <ac:spMkLst>
            <pc:docMk/>
            <pc:sldMk cId="0" sldId="256"/>
            <ac:spMk id="101" creationId="{BC05CA36-AD6A-4ABF-9A05-52E5A143D2BB}"/>
          </ac:spMkLst>
        </pc:spChg>
        <pc:spChg chg="add del">
          <ac:chgData name="rahul sharma" userId="2c0dfe6a31321098" providerId="Windows Live" clId="Web-{F0B6C0AE-114C-46C8-A674-2B5E721AA0C1}" dt="2023-06-11T20:03:17.233" v="35"/>
          <ac:spMkLst>
            <pc:docMk/>
            <pc:sldMk cId="0" sldId="256"/>
            <ac:spMk id="103" creationId="{D4331EE8-85A4-4588-8D9E-70E534D477DB}"/>
          </ac:spMkLst>
        </pc:spChg>
        <pc:spChg chg="add del">
          <ac:chgData name="rahul sharma" userId="2c0dfe6a31321098" providerId="Windows Live" clId="Web-{F0B6C0AE-114C-46C8-A674-2B5E721AA0C1}" dt="2023-06-11T20:03:17.233" v="35"/>
          <ac:spMkLst>
            <pc:docMk/>
            <pc:sldMk cId="0" sldId="256"/>
            <ac:spMk id="105" creationId="{49D6C862-61CC-4B46-8080-96583D653BAB}"/>
          </ac:spMkLst>
        </pc:spChg>
        <pc:spChg chg="add del">
          <ac:chgData name="rahul sharma" userId="2c0dfe6a31321098" providerId="Windows Live" clId="Web-{F0B6C0AE-114C-46C8-A674-2B5E721AA0C1}" dt="2023-06-11T20:03:17.233" v="35"/>
          <ac:spMkLst>
            <pc:docMk/>
            <pc:sldMk cId="0" sldId="256"/>
            <ac:spMk id="107" creationId="{E37EECFC-A684-4391-AE85-4CDAF5565F61}"/>
          </ac:spMkLst>
        </pc:spChg>
        <pc:grpChg chg="add del">
          <ac:chgData name="rahul sharma" userId="2c0dfe6a31321098" providerId="Windows Live" clId="Web-{F0B6C0AE-114C-46C8-A674-2B5E721AA0C1}" dt="2023-06-11T19:59:27.757" v="7"/>
          <ac:grpSpMkLst>
            <pc:docMk/>
            <pc:sldMk cId="0" sldId="256"/>
            <ac:grpSpMk id="82" creationId="{466920E5-8640-4C24-A775-8647637094A7}"/>
          </ac:grpSpMkLst>
        </pc:grpChg>
        <pc:grpChg chg="add del">
          <ac:chgData name="rahul sharma" userId="2c0dfe6a31321098" providerId="Windows Live" clId="Web-{F0B6C0AE-114C-46C8-A674-2B5E721AA0C1}" dt="2023-06-11T19:59:27.757" v="7"/>
          <ac:grpSpMkLst>
            <pc:docMk/>
            <pc:sldMk cId="0" sldId="256"/>
            <ac:grpSpMk id="88" creationId="{78127680-150F-4A90-9950-F66392578116}"/>
          </ac:grpSpMkLst>
        </pc:grpChg>
        <pc:picChg chg="add mod ord">
          <ac:chgData name="rahul sharma" userId="2c0dfe6a31321098" providerId="Windows Live" clId="Web-{F0B6C0AE-114C-46C8-A674-2B5E721AA0C1}" dt="2023-06-11T20:03:17.233" v="35"/>
          <ac:picMkLst>
            <pc:docMk/>
            <pc:sldMk cId="0" sldId="256"/>
            <ac:picMk id="2" creationId="{7B56BFAF-87A1-1FE6-38C6-3A7DEA1E542F}"/>
          </ac:picMkLst>
        </pc:picChg>
      </pc:sldChg>
      <pc:sldChg chg="modSp">
        <pc:chgData name="rahul sharma" userId="2c0dfe6a31321098" providerId="Windows Live" clId="Web-{F0B6C0AE-114C-46C8-A674-2B5E721AA0C1}" dt="2023-06-11T20:11:49.675" v="106" actId="20577"/>
        <pc:sldMkLst>
          <pc:docMk/>
          <pc:sldMk cId="0" sldId="266"/>
        </pc:sldMkLst>
        <pc:spChg chg="mod">
          <ac:chgData name="rahul sharma" userId="2c0dfe6a31321098" providerId="Windows Live" clId="Web-{F0B6C0AE-114C-46C8-A674-2B5E721AA0C1}" dt="2023-06-11T20:11:49.675" v="106" actId="20577"/>
          <ac:spMkLst>
            <pc:docMk/>
            <pc:sldMk cId="0" sldId="266"/>
            <ac:spMk id="127" creationId="{00000000-0000-0000-0000-000000000000}"/>
          </ac:spMkLst>
        </pc:spChg>
      </pc:sldChg>
      <pc:sldChg chg="addSp delSp modSp">
        <pc:chgData name="rahul sharma" userId="2c0dfe6a31321098" providerId="Windows Live" clId="Web-{F0B6C0AE-114C-46C8-A674-2B5E721AA0C1}" dt="2023-06-11T20:08:34.839" v="77" actId="14100"/>
        <pc:sldMkLst>
          <pc:docMk/>
          <pc:sldMk cId="3888389253" sldId="279"/>
        </pc:sldMkLst>
        <pc:spChg chg="del mod">
          <ac:chgData name="rahul sharma" userId="2c0dfe6a31321098" providerId="Windows Live" clId="Web-{F0B6C0AE-114C-46C8-A674-2B5E721AA0C1}" dt="2023-06-11T20:08:25.386" v="73"/>
          <ac:spMkLst>
            <pc:docMk/>
            <pc:sldMk cId="3888389253" sldId="279"/>
            <ac:spMk id="3" creationId="{6C9DB47B-0934-F94E-D7FE-3052ADF9C17C}"/>
          </ac:spMkLst>
        </pc:spChg>
        <pc:spChg chg="mod">
          <ac:chgData name="rahul sharma" userId="2c0dfe6a31321098" providerId="Windows Live" clId="Web-{F0B6C0AE-114C-46C8-A674-2B5E721AA0C1}" dt="2023-06-11T20:07:53.213" v="71" actId="20577"/>
          <ac:spMkLst>
            <pc:docMk/>
            <pc:sldMk cId="3888389253" sldId="279"/>
            <ac:spMk id="7" creationId="{B6D2F637-D2D0-AD7C-6340-3EB284104BFB}"/>
          </ac:spMkLst>
        </pc:spChg>
        <pc:picChg chg="add mod">
          <ac:chgData name="rahul sharma" userId="2c0dfe6a31321098" providerId="Windows Live" clId="Web-{F0B6C0AE-114C-46C8-A674-2B5E721AA0C1}" dt="2023-06-11T20:08:34.839" v="77" actId="14100"/>
          <ac:picMkLst>
            <pc:docMk/>
            <pc:sldMk cId="3888389253" sldId="279"/>
            <ac:picMk id="2" creationId="{58DFF58A-3EA9-AE55-42DE-4A8DAB7D95CB}"/>
          </ac:picMkLst>
        </pc:picChg>
      </pc:sldChg>
      <pc:sldChg chg="addSp delSp modSp new">
        <pc:chgData name="rahul sharma" userId="2c0dfe6a31321098" providerId="Windows Live" clId="Web-{F0B6C0AE-114C-46C8-A674-2B5E721AA0C1}" dt="2023-06-11T20:10:08.359" v="103" actId="14100"/>
        <pc:sldMkLst>
          <pc:docMk/>
          <pc:sldMk cId="2049832800" sldId="280"/>
        </pc:sldMkLst>
        <pc:spChg chg="mod">
          <ac:chgData name="rahul sharma" userId="2c0dfe6a31321098" providerId="Windows Live" clId="Web-{F0B6C0AE-114C-46C8-A674-2B5E721AA0C1}" dt="2023-06-11T20:09:07.137" v="95" actId="20577"/>
          <ac:spMkLst>
            <pc:docMk/>
            <pc:sldMk cId="2049832800" sldId="280"/>
            <ac:spMk id="2" creationId="{E7476DC0-FE45-C3F9-B9DB-83EBBD95A858}"/>
          </ac:spMkLst>
        </pc:spChg>
        <pc:spChg chg="del">
          <ac:chgData name="rahul sharma" userId="2c0dfe6a31321098" providerId="Windows Live" clId="Web-{F0B6C0AE-114C-46C8-A674-2B5E721AA0C1}" dt="2023-06-11T20:09:11.028" v="96"/>
          <ac:spMkLst>
            <pc:docMk/>
            <pc:sldMk cId="2049832800" sldId="280"/>
            <ac:spMk id="3" creationId="{F470622A-A9DD-921E-D735-48E58FD5A458}"/>
          </ac:spMkLst>
        </pc:spChg>
        <pc:picChg chg="add mod">
          <ac:chgData name="rahul sharma" userId="2c0dfe6a31321098" providerId="Windows Live" clId="Web-{F0B6C0AE-114C-46C8-A674-2B5E721AA0C1}" dt="2023-06-11T20:10:08.359" v="103" actId="14100"/>
          <ac:picMkLst>
            <pc:docMk/>
            <pc:sldMk cId="2049832800" sldId="280"/>
            <ac:picMk id="4" creationId="{4E2B2D8A-2AB4-2A09-B581-4D0EB26F7B29}"/>
          </ac:picMkLst>
        </pc:picChg>
      </pc:sldChg>
    </pc:docChg>
  </pc:docChgLst>
  <pc:docChgLst>
    <pc:chgData name="rahul sharma" userId="2c0dfe6a31321098" providerId="Windows Live" clId="Web-{861A7B5B-058D-49CF-BB31-64F474D9CFFE}"/>
    <pc:docChg chg="addSld delSld modSld">
      <pc:chgData name="rahul sharma" userId="2c0dfe6a31321098" providerId="Windows Live" clId="Web-{861A7B5B-058D-49CF-BB31-64F474D9CFFE}" dt="2023-06-11T15:54:48.891" v="272"/>
      <pc:docMkLst>
        <pc:docMk/>
      </pc:docMkLst>
      <pc:sldChg chg="modSp">
        <pc:chgData name="rahul sharma" userId="2c0dfe6a31321098" providerId="Windows Live" clId="Web-{861A7B5B-058D-49CF-BB31-64F474D9CFFE}" dt="2023-06-11T15:32:53.334" v="93" actId="14100"/>
        <pc:sldMkLst>
          <pc:docMk/>
          <pc:sldMk cId="0" sldId="256"/>
        </pc:sldMkLst>
        <pc:spChg chg="mod">
          <ac:chgData name="rahul sharma" userId="2c0dfe6a31321098" providerId="Windows Live" clId="Web-{861A7B5B-058D-49CF-BB31-64F474D9CFFE}" dt="2023-06-11T15:31:05.315" v="21" actId="20577"/>
          <ac:spMkLst>
            <pc:docMk/>
            <pc:sldMk cId="0" sldId="256"/>
            <ac:spMk id="66" creationId="{00000000-0000-0000-0000-000000000000}"/>
          </ac:spMkLst>
        </pc:spChg>
        <pc:spChg chg="mod">
          <ac:chgData name="rahul sharma" userId="2c0dfe6a31321098" providerId="Windows Live" clId="Web-{861A7B5B-058D-49CF-BB31-64F474D9CFFE}" dt="2023-06-11T15:32:53.334" v="93" actId="14100"/>
          <ac:spMkLst>
            <pc:docMk/>
            <pc:sldMk cId="0" sldId="256"/>
            <ac:spMk id="67" creationId="{00000000-0000-0000-0000-000000000000}"/>
          </ac:spMkLst>
        </pc:spChg>
      </pc:sldChg>
      <pc:sldChg chg="modSp">
        <pc:chgData name="rahul sharma" userId="2c0dfe6a31321098" providerId="Windows Live" clId="Web-{861A7B5B-058D-49CF-BB31-64F474D9CFFE}" dt="2023-06-11T15:33:38.694" v="95" actId="20577"/>
        <pc:sldMkLst>
          <pc:docMk/>
          <pc:sldMk cId="0" sldId="257"/>
        </pc:sldMkLst>
        <pc:spChg chg="mod">
          <ac:chgData name="rahul sharma" userId="2c0dfe6a31321098" providerId="Windows Live" clId="Web-{861A7B5B-058D-49CF-BB31-64F474D9CFFE}" dt="2023-06-11T15:33:38.694" v="95" actId="20577"/>
          <ac:spMkLst>
            <pc:docMk/>
            <pc:sldMk cId="0" sldId="257"/>
            <ac:spMk id="72" creationId="{00000000-0000-0000-0000-000000000000}"/>
          </ac:spMkLst>
        </pc:spChg>
      </pc:sldChg>
      <pc:sldChg chg="modSp">
        <pc:chgData name="rahul sharma" userId="2c0dfe6a31321098" providerId="Windows Live" clId="Web-{861A7B5B-058D-49CF-BB31-64F474D9CFFE}" dt="2023-06-11T15:33:33.429" v="94" actId="20577"/>
        <pc:sldMkLst>
          <pc:docMk/>
          <pc:sldMk cId="0" sldId="258"/>
        </pc:sldMkLst>
        <pc:spChg chg="mod">
          <ac:chgData name="rahul sharma" userId="2c0dfe6a31321098" providerId="Windows Live" clId="Web-{861A7B5B-058D-49CF-BB31-64F474D9CFFE}" dt="2023-06-11T15:33:33.429" v="94" actId="20577"/>
          <ac:spMkLst>
            <pc:docMk/>
            <pc:sldMk cId="0" sldId="258"/>
            <ac:spMk id="78" creationId="{00000000-0000-0000-0000-000000000000}"/>
          </ac:spMkLst>
        </pc:spChg>
      </pc:sldChg>
      <pc:sldChg chg="modSp">
        <pc:chgData name="rahul sharma" userId="2c0dfe6a31321098" providerId="Windows Live" clId="Web-{861A7B5B-058D-49CF-BB31-64F474D9CFFE}" dt="2023-06-11T15:33:43.773" v="96" actId="20577"/>
        <pc:sldMkLst>
          <pc:docMk/>
          <pc:sldMk cId="0" sldId="259"/>
        </pc:sldMkLst>
        <pc:spChg chg="mod">
          <ac:chgData name="rahul sharma" userId="2c0dfe6a31321098" providerId="Windows Live" clId="Web-{861A7B5B-058D-49CF-BB31-64F474D9CFFE}" dt="2023-06-11T15:33:43.773" v="96" actId="20577"/>
          <ac:spMkLst>
            <pc:docMk/>
            <pc:sldMk cId="0" sldId="259"/>
            <ac:spMk id="84" creationId="{00000000-0000-0000-0000-000000000000}"/>
          </ac:spMkLst>
        </pc:spChg>
      </pc:sldChg>
      <pc:sldChg chg="addSp delSp modSp">
        <pc:chgData name="rahul sharma" userId="2c0dfe6a31321098" providerId="Windows Live" clId="Web-{861A7B5B-058D-49CF-BB31-64F474D9CFFE}" dt="2023-06-11T15:50:10.648" v="270" actId="20577"/>
        <pc:sldMkLst>
          <pc:docMk/>
          <pc:sldMk cId="0" sldId="260"/>
        </pc:sldMkLst>
        <pc:spChg chg="mod">
          <ac:chgData name="rahul sharma" userId="2c0dfe6a31321098" providerId="Windows Live" clId="Web-{861A7B5B-058D-49CF-BB31-64F474D9CFFE}" dt="2023-06-11T15:50:10.648" v="270" actId="20577"/>
          <ac:spMkLst>
            <pc:docMk/>
            <pc:sldMk cId="0" sldId="260"/>
            <ac:spMk id="90" creationId="{00000000-0000-0000-0000-000000000000}"/>
          </ac:spMkLst>
        </pc:spChg>
        <pc:spChg chg="del">
          <ac:chgData name="rahul sharma" userId="2c0dfe6a31321098" providerId="Windows Live" clId="Web-{861A7B5B-058D-49CF-BB31-64F474D9CFFE}" dt="2023-06-11T15:35:01.666" v="105"/>
          <ac:spMkLst>
            <pc:docMk/>
            <pc:sldMk cId="0" sldId="260"/>
            <ac:spMk id="91" creationId="{00000000-0000-0000-0000-000000000000}"/>
          </ac:spMkLst>
        </pc:spChg>
        <pc:picChg chg="add del mod">
          <ac:chgData name="rahul sharma" userId="2c0dfe6a31321098" providerId="Windows Live" clId="Web-{861A7B5B-058D-49CF-BB31-64F474D9CFFE}" dt="2023-06-11T15:36:35.216" v="116"/>
          <ac:picMkLst>
            <pc:docMk/>
            <pc:sldMk cId="0" sldId="260"/>
            <ac:picMk id="2" creationId="{81D3F8B5-6A99-C482-EDFE-FB268FF1EC84}"/>
          </ac:picMkLst>
        </pc:picChg>
        <pc:picChg chg="add mod">
          <ac:chgData name="rahul sharma" userId="2c0dfe6a31321098" providerId="Windows Live" clId="Web-{861A7B5B-058D-49CF-BB31-64F474D9CFFE}" dt="2023-06-11T15:36:51.888" v="123" actId="14100"/>
          <ac:picMkLst>
            <pc:docMk/>
            <pc:sldMk cId="0" sldId="260"/>
            <ac:picMk id="3" creationId="{8E3E1E47-6FB6-DFC6-9571-5372C80CD46D}"/>
          </ac:picMkLst>
        </pc:picChg>
        <pc:picChg chg="del">
          <ac:chgData name="rahul sharma" userId="2c0dfe6a31321098" providerId="Windows Live" clId="Web-{861A7B5B-058D-49CF-BB31-64F474D9CFFE}" dt="2023-06-11T15:33:59.054" v="97"/>
          <ac:picMkLst>
            <pc:docMk/>
            <pc:sldMk cId="0" sldId="260"/>
            <ac:picMk id="92" creationId="{00000000-0000-0000-0000-000000000000}"/>
          </ac:picMkLst>
        </pc:picChg>
      </pc:sldChg>
      <pc:sldChg chg="addSp delSp modSp del">
        <pc:chgData name="rahul sharma" userId="2c0dfe6a31321098" providerId="Windows Live" clId="Web-{861A7B5B-058D-49CF-BB31-64F474D9CFFE}" dt="2023-06-11T15:39:40.222" v="168"/>
        <pc:sldMkLst>
          <pc:docMk/>
          <pc:sldMk cId="0" sldId="261"/>
        </pc:sldMkLst>
        <pc:spChg chg="add mod">
          <ac:chgData name="rahul sharma" userId="2c0dfe6a31321098" providerId="Windows Live" clId="Web-{861A7B5B-058D-49CF-BB31-64F474D9CFFE}" dt="2023-06-11T15:38:38.642" v="153" actId="1076"/>
          <ac:spMkLst>
            <pc:docMk/>
            <pc:sldMk cId="0" sldId="261"/>
            <ac:spMk id="3" creationId="{6C1739A6-2538-A8C4-76CA-B972AA9345B4}"/>
          </ac:spMkLst>
        </pc:spChg>
        <pc:spChg chg="del">
          <ac:chgData name="rahul sharma" userId="2c0dfe6a31321098" providerId="Windows Live" clId="Web-{861A7B5B-058D-49CF-BB31-64F474D9CFFE}" dt="2023-06-11T15:35:55.589" v="114"/>
          <ac:spMkLst>
            <pc:docMk/>
            <pc:sldMk cId="0" sldId="261"/>
            <ac:spMk id="97" creationId="{00000000-0000-0000-0000-000000000000}"/>
          </ac:spMkLst>
        </pc:spChg>
        <pc:picChg chg="add del mod">
          <ac:chgData name="rahul sharma" userId="2c0dfe6a31321098" providerId="Windows Live" clId="Web-{861A7B5B-058D-49CF-BB31-64F474D9CFFE}" dt="2023-06-11T15:39:39.425" v="167"/>
          <ac:picMkLst>
            <pc:docMk/>
            <pc:sldMk cId="0" sldId="261"/>
            <ac:picMk id="2" creationId="{0146AA62-7CDF-D999-6ECE-FC8E906FD172}"/>
          </ac:picMkLst>
        </pc:picChg>
        <pc:picChg chg="del">
          <ac:chgData name="rahul sharma" userId="2c0dfe6a31321098" providerId="Windows Live" clId="Web-{861A7B5B-058D-49CF-BB31-64F474D9CFFE}" dt="2023-06-11T15:35:50.152" v="113"/>
          <ac:picMkLst>
            <pc:docMk/>
            <pc:sldMk cId="0" sldId="261"/>
            <ac:picMk id="98" creationId="{00000000-0000-0000-0000-000000000000}"/>
          </ac:picMkLst>
        </pc:picChg>
      </pc:sldChg>
      <pc:sldChg chg="delSp del">
        <pc:chgData name="rahul sharma" userId="2c0dfe6a31321098" providerId="Windows Live" clId="Web-{861A7B5B-058D-49CF-BB31-64F474D9CFFE}" dt="2023-06-11T15:41:26.944" v="197"/>
        <pc:sldMkLst>
          <pc:docMk/>
          <pc:sldMk cId="0" sldId="262"/>
        </pc:sldMkLst>
        <pc:picChg chg="del">
          <ac:chgData name="rahul sharma" userId="2c0dfe6a31321098" providerId="Windows Live" clId="Web-{861A7B5B-058D-49CF-BB31-64F474D9CFFE}" dt="2023-06-11T15:41:16.475" v="196"/>
          <ac:picMkLst>
            <pc:docMk/>
            <pc:sldMk cId="0" sldId="262"/>
            <ac:picMk id="104" creationId="{00000000-0000-0000-0000-000000000000}"/>
          </ac:picMkLst>
        </pc:picChg>
      </pc:sldChg>
      <pc:sldChg chg="modSp">
        <pc:chgData name="rahul sharma" userId="2c0dfe6a31321098" providerId="Windows Live" clId="Web-{861A7B5B-058D-49CF-BB31-64F474D9CFFE}" dt="2023-06-11T15:49:37.491" v="267" actId="20577"/>
        <pc:sldMkLst>
          <pc:docMk/>
          <pc:sldMk cId="0" sldId="263"/>
        </pc:sldMkLst>
        <pc:spChg chg="mod">
          <ac:chgData name="rahul sharma" userId="2c0dfe6a31321098" providerId="Windows Live" clId="Web-{861A7B5B-058D-49CF-BB31-64F474D9CFFE}" dt="2023-06-11T15:49:37.491" v="267" actId="20577"/>
          <ac:spMkLst>
            <pc:docMk/>
            <pc:sldMk cId="0" sldId="263"/>
            <ac:spMk id="109" creationId="{00000000-0000-0000-0000-000000000000}"/>
          </ac:spMkLst>
        </pc:spChg>
      </pc:sldChg>
      <pc:sldChg chg="addSp delSp modSp">
        <pc:chgData name="rahul sharma" userId="2c0dfe6a31321098" providerId="Windows Live" clId="Web-{861A7B5B-058D-49CF-BB31-64F474D9CFFE}" dt="2023-06-11T15:49:21.568" v="263" actId="1076"/>
        <pc:sldMkLst>
          <pc:docMk/>
          <pc:sldMk cId="0" sldId="265"/>
        </pc:sldMkLst>
        <pc:spChg chg="mod">
          <ac:chgData name="rahul sharma" userId="2c0dfe6a31321098" providerId="Windows Live" clId="Web-{861A7B5B-058D-49CF-BB31-64F474D9CFFE}" dt="2023-06-11T15:49:21.568" v="263" actId="1076"/>
          <ac:spMkLst>
            <pc:docMk/>
            <pc:sldMk cId="0" sldId="265"/>
            <ac:spMk id="120" creationId="{00000000-0000-0000-0000-000000000000}"/>
          </ac:spMkLst>
        </pc:spChg>
        <pc:picChg chg="add mod modCrop">
          <ac:chgData name="rahul sharma" userId="2c0dfe6a31321098" providerId="Windows Live" clId="Web-{861A7B5B-058D-49CF-BB31-64F474D9CFFE}" dt="2023-06-11T15:48:49.724" v="259" actId="1076"/>
          <ac:picMkLst>
            <pc:docMk/>
            <pc:sldMk cId="0" sldId="265"/>
            <ac:picMk id="2" creationId="{38DF9135-D108-F91B-F6C4-AE16685AAC65}"/>
          </ac:picMkLst>
        </pc:picChg>
        <pc:picChg chg="del">
          <ac:chgData name="rahul sharma" userId="2c0dfe6a31321098" providerId="Windows Live" clId="Web-{861A7B5B-058D-49CF-BB31-64F474D9CFFE}" dt="2023-06-11T15:47:10.377" v="245"/>
          <ac:picMkLst>
            <pc:docMk/>
            <pc:sldMk cId="0" sldId="265"/>
            <ac:picMk id="121" creationId="{00000000-0000-0000-0000-000000000000}"/>
          </ac:picMkLst>
        </pc:picChg>
      </pc:sldChg>
      <pc:sldChg chg="modSp">
        <pc:chgData name="rahul sharma" userId="2c0dfe6a31321098" providerId="Windows Live" clId="Web-{861A7B5B-058D-49CF-BB31-64F474D9CFFE}" dt="2023-06-11T15:49:55.569" v="268" actId="20577"/>
        <pc:sldMkLst>
          <pc:docMk/>
          <pc:sldMk cId="0" sldId="266"/>
        </pc:sldMkLst>
        <pc:spChg chg="mod">
          <ac:chgData name="rahul sharma" userId="2c0dfe6a31321098" providerId="Windows Live" clId="Web-{861A7B5B-058D-49CF-BB31-64F474D9CFFE}" dt="2023-06-11T15:49:55.569" v="268" actId="20577"/>
          <ac:spMkLst>
            <pc:docMk/>
            <pc:sldMk cId="0" sldId="266"/>
            <ac:spMk id="126" creationId="{00000000-0000-0000-0000-000000000000}"/>
          </ac:spMkLst>
        </pc:spChg>
        <pc:spChg chg="mod">
          <ac:chgData name="rahul sharma" userId="2c0dfe6a31321098" providerId="Windows Live" clId="Web-{861A7B5B-058D-49CF-BB31-64F474D9CFFE}" dt="2023-06-11T15:30:25.938" v="19" actId="20577"/>
          <ac:spMkLst>
            <pc:docMk/>
            <pc:sldMk cId="0" sldId="266"/>
            <ac:spMk id="127" creationId="{00000000-0000-0000-0000-000000000000}"/>
          </ac:spMkLst>
        </pc:spChg>
      </pc:sldChg>
      <pc:sldChg chg="addSp delSp modSp new">
        <pc:chgData name="rahul sharma" userId="2c0dfe6a31321098" providerId="Windows Live" clId="Web-{861A7B5B-058D-49CF-BB31-64F474D9CFFE}" dt="2023-06-11T15:40:52.849" v="195" actId="14100"/>
        <pc:sldMkLst>
          <pc:docMk/>
          <pc:sldMk cId="792822786" sldId="268"/>
        </pc:sldMkLst>
        <pc:spChg chg="mod">
          <ac:chgData name="rahul sharma" userId="2c0dfe6a31321098" providerId="Windows Live" clId="Web-{861A7B5B-058D-49CF-BB31-64F474D9CFFE}" dt="2023-06-11T15:39:30.893" v="166" actId="20577"/>
          <ac:spMkLst>
            <pc:docMk/>
            <pc:sldMk cId="792822786" sldId="268"/>
            <ac:spMk id="2" creationId="{3BB8F881-17E0-3B82-9F83-CC7AA666B074}"/>
          </ac:spMkLst>
        </pc:spChg>
        <pc:spChg chg="del">
          <ac:chgData name="rahul sharma" userId="2c0dfe6a31321098" providerId="Windows Live" clId="Web-{861A7B5B-058D-49CF-BB31-64F474D9CFFE}" dt="2023-06-11T15:38:57.033" v="155"/>
          <ac:spMkLst>
            <pc:docMk/>
            <pc:sldMk cId="792822786" sldId="268"/>
            <ac:spMk id="3" creationId="{83C16234-A3C0-3E98-74DC-C2F1CD9F12DB}"/>
          </ac:spMkLst>
        </pc:spChg>
        <pc:picChg chg="add mod">
          <ac:chgData name="rahul sharma" userId="2c0dfe6a31321098" providerId="Windows Live" clId="Web-{861A7B5B-058D-49CF-BB31-64F474D9CFFE}" dt="2023-06-11T15:40:52.849" v="195" actId="14100"/>
          <ac:picMkLst>
            <pc:docMk/>
            <pc:sldMk cId="792822786" sldId="268"/>
            <ac:picMk id="4" creationId="{1E3DDAB9-9A0D-8763-924E-1D1CF6966961}"/>
          </ac:picMkLst>
        </pc:picChg>
      </pc:sldChg>
      <pc:sldChg chg="addSp delSp modSp new">
        <pc:chgData name="rahul sharma" userId="2c0dfe6a31321098" providerId="Windows Live" clId="Web-{861A7B5B-058D-49CF-BB31-64F474D9CFFE}" dt="2023-06-11T15:40:33.567" v="190" actId="20577"/>
        <pc:sldMkLst>
          <pc:docMk/>
          <pc:sldMk cId="2017436407" sldId="269"/>
        </pc:sldMkLst>
        <pc:spChg chg="mod">
          <ac:chgData name="rahul sharma" userId="2c0dfe6a31321098" providerId="Windows Live" clId="Web-{861A7B5B-058D-49CF-BB31-64F474D9CFFE}" dt="2023-06-11T15:40:33.567" v="190" actId="20577"/>
          <ac:spMkLst>
            <pc:docMk/>
            <pc:sldMk cId="2017436407" sldId="269"/>
            <ac:spMk id="2" creationId="{D35D261D-7653-D06D-4B3D-ECF33EE3A296}"/>
          </ac:spMkLst>
        </pc:spChg>
        <pc:spChg chg="del">
          <ac:chgData name="rahul sharma" userId="2c0dfe6a31321098" providerId="Windows Live" clId="Web-{861A7B5B-058D-49CF-BB31-64F474D9CFFE}" dt="2023-06-11T15:39:54.941" v="182"/>
          <ac:spMkLst>
            <pc:docMk/>
            <pc:sldMk cId="2017436407" sldId="269"/>
            <ac:spMk id="3" creationId="{E2B20F58-65C1-254D-9130-42225B601551}"/>
          </ac:spMkLst>
        </pc:spChg>
        <pc:picChg chg="add mod">
          <ac:chgData name="rahul sharma" userId="2c0dfe6a31321098" providerId="Windows Live" clId="Web-{861A7B5B-058D-49CF-BB31-64F474D9CFFE}" dt="2023-06-11T15:40:23.473" v="189" actId="14100"/>
          <ac:picMkLst>
            <pc:docMk/>
            <pc:sldMk cId="2017436407" sldId="269"/>
            <ac:picMk id="4" creationId="{1887B8D2-EAC8-402C-E1FD-5F88F218E86E}"/>
          </ac:picMkLst>
        </pc:picChg>
      </pc:sldChg>
      <pc:sldChg chg="addSp delSp modSp new">
        <pc:chgData name="rahul sharma" userId="2c0dfe6a31321098" providerId="Windows Live" clId="Web-{861A7B5B-058D-49CF-BB31-64F474D9CFFE}" dt="2023-06-11T15:44:59.013" v="225" actId="1076"/>
        <pc:sldMkLst>
          <pc:docMk/>
          <pc:sldMk cId="610906762" sldId="270"/>
        </pc:sldMkLst>
        <pc:spChg chg="mod">
          <ac:chgData name="rahul sharma" userId="2c0dfe6a31321098" providerId="Windows Live" clId="Web-{861A7B5B-058D-49CF-BB31-64F474D9CFFE}" dt="2023-06-11T15:43:21.979" v="216" actId="20577"/>
          <ac:spMkLst>
            <pc:docMk/>
            <pc:sldMk cId="610906762" sldId="270"/>
            <ac:spMk id="2" creationId="{ECF4B030-1234-B283-7D8A-670CAEBAA465}"/>
          </ac:spMkLst>
        </pc:spChg>
        <pc:spChg chg="del">
          <ac:chgData name="rahul sharma" userId="2c0dfe6a31321098" providerId="Windows Live" clId="Web-{861A7B5B-058D-49CF-BB31-64F474D9CFFE}" dt="2023-06-11T15:44:27.903" v="217"/>
          <ac:spMkLst>
            <pc:docMk/>
            <pc:sldMk cId="610906762" sldId="270"/>
            <ac:spMk id="3" creationId="{2FC22640-93D6-2CDF-AA27-46293AA0DAF1}"/>
          </ac:spMkLst>
        </pc:spChg>
        <pc:picChg chg="add mod">
          <ac:chgData name="rahul sharma" userId="2c0dfe6a31321098" providerId="Windows Live" clId="Web-{861A7B5B-058D-49CF-BB31-64F474D9CFFE}" dt="2023-06-11T15:44:59.013" v="225" actId="1076"/>
          <ac:picMkLst>
            <pc:docMk/>
            <pc:sldMk cId="610906762" sldId="270"/>
            <ac:picMk id="4" creationId="{C4541417-50EC-DB8C-DE57-62342456BA71}"/>
          </ac:picMkLst>
        </pc:picChg>
      </pc:sldChg>
      <pc:sldChg chg="addSp delSp modSp new">
        <pc:chgData name="rahul sharma" userId="2c0dfe6a31321098" providerId="Windows Live" clId="Web-{861A7B5B-058D-49CF-BB31-64F474D9CFFE}" dt="2023-06-11T15:49:33.991" v="266" actId="20577"/>
        <pc:sldMkLst>
          <pc:docMk/>
          <pc:sldMk cId="2176208549" sldId="271"/>
        </pc:sldMkLst>
        <pc:spChg chg="mod">
          <ac:chgData name="rahul sharma" userId="2c0dfe6a31321098" providerId="Windows Live" clId="Web-{861A7B5B-058D-49CF-BB31-64F474D9CFFE}" dt="2023-06-11T15:49:33.991" v="266" actId="20577"/>
          <ac:spMkLst>
            <pc:docMk/>
            <pc:sldMk cId="2176208549" sldId="271"/>
            <ac:spMk id="2" creationId="{09EBCC56-742F-C44B-3DA3-47637E9CFEFE}"/>
          </ac:spMkLst>
        </pc:spChg>
        <pc:spChg chg="del">
          <ac:chgData name="rahul sharma" userId="2c0dfe6a31321098" providerId="Windows Live" clId="Web-{861A7B5B-058D-49CF-BB31-64F474D9CFFE}" dt="2023-06-11T15:45:45.936" v="228"/>
          <ac:spMkLst>
            <pc:docMk/>
            <pc:sldMk cId="2176208549" sldId="271"/>
            <ac:spMk id="3" creationId="{B691A3AD-6379-87CF-A3F3-F83F23A2CF0D}"/>
          </ac:spMkLst>
        </pc:spChg>
        <pc:picChg chg="add del mod">
          <ac:chgData name="rahul sharma" userId="2c0dfe6a31321098" providerId="Windows Live" clId="Web-{861A7B5B-058D-49CF-BB31-64F474D9CFFE}" dt="2023-06-11T15:46:32.704" v="239"/>
          <ac:picMkLst>
            <pc:docMk/>
            <pc:sldMk cId="2176208549" sldId="271"/>
            <ac:picMk id="4" creationId="{08AE8343-BD15-4789-E0D9-EB0CB1E3A8D8}"/>
          </ac:picMkLst>
        </pc:picChg>
        <pc:picChg chg="add mod">
          <ac:chgData name="rahul sharma" userId="2c0dfe6a31321098" providerId="Windows Live" clId="Web-{861A7B5B-058D-49CF-BB31-64F474D9CFFE}" dt="2023-06-11T15:46:59.204" v="244" actId="14100"/>
          <ac:picMkLst>
            <pc:docMk/>
            <pc:sldMk cId="2176208549" sldId="271"/>
            <ac:picMk id="5" creationId="{BB90104A-63A0-F858-41B7-BA9E38E5F591}"/>
          </ac:picMkLst>
        </pc:picChg>
      </pc:sldChg>
      <pc:sldChg chg="delSp new">
        <pc:chgData name="rahul sharma" userId="2c0dfe6a31321098" providerId="Windows Live" clId="Web-{861A7B5B-058D-49CF-BB31-64F474D9CFFE}" dt="2023-06-11T15:54:48.891" v="272"/>
        <pc:sldMkLst>
          <pc:docMk/>
          <pc:sldMk cId="3318098281" sldId="272"/>
        </pc:sldMkLst>
        <pc:spChg chg="del">
          <ac:chgData name="rahul sharma" userId="2c0dfe6a31321098" providerId="Windows Live" clId="Web-{861A7B5B-058D-49CF-BB31-64F474D9CFFE}" dt="2023-06-11T15:54:48.891" v="272"/>
          <ac:spMkLst>
            <pc:docMk/>
            <pc:sldMk cId="3318098281" sldId="272"/>
            <ac:spMk id="3" creationId="{4948DEF6-050F-C19D-9CAB-1AD87D35A7D9}"/>
          </ac:spMkLst>
        </pc:spChg>
      </pc:sldChg>
    </pc:docChg>
  </pc:docChgLst>
  <pc:docChgLst>
    <pc:chgData name="rahul sharma" userId="2c0dfe6a31321098" providerId="Windows Live" clId="Web-{3625407B-76A2-406C-9411-3B00B0475A45}"/>
    <pc:docChg chg="addSld delSld modSld sldOrd addMainMaster delMainMaster">
      <pc:chgData name="rahul sharma" userId="2c0dfe6a31321098" providerId="Windows Live" clId="Web-{3625407B-76A2-406C-9411-3B00B0475A45}" dt="2023-06-11T17:45:31.444" v="329" actId="20577"/>
      <pc:docMkLst>
        <pc:docMk/>
      </pc:docMkLst>
      <pc:sldChg chg="addSp delSp modSp mod modClrScheme chgLayout">
        <pc:chgData name="rahul sharma" userId="2c0dfe6a31321098" providerId="Windows Live" clId="Web-{3625407B-76A2-406C-9411-3B00B0475A45}" dt="2023-06-11T17:08:45.189" v="109" actId="20577"/>
        <pc:sldMkLst>
          <pc:docMk/>
          <pc:sldMk cId="0" sldId="256"/>
        </pc:sldMkLst>
        <pc:spChg chg="add mod">
          <ac:chgData name="rahul sharma" userId="2c0dfe6a31321098" providerId="Windows Live" clId="Web-{3625407B-76A2-406C-9411-3B00B0475A45}" dt="2023-06-11T17:08:45.189" v="109" actId="20577"/>
          <ac:spMkLst>
            <pc:docMk/>
            <pc:sldMk cId="0" sldId="256"/>
            <ac:spMk id="3" creationId="{1E51A92F-5B49-186A-DA36-AD5CEAD08F15}"/>
          </ac:spMkLst>
        </pc:spChg>
        <pc:spChg chg="del mod ord">
          <ac:chgData name="rahul sharma" userId="2c0dfe6a31321098" providerId="Windows Live" clId="Web-{3625407B-76A2-406C-9411-3B00B0475A45}" dt="2023-06-11T16:56:17.854" v="2"/>
          <ac:spMkLst>
            <pc:docMk/>
            <pc:sldMk cId="0" sldId="256"/>
            <ac:spMk id="66" creationId="{00000000-0000-0000-0000-000000000000}"/>
          </ac:spMkLst>
        </pc:spChg>
        <pc:spChg chg="mod ord">
          <ac:chgData name="rahul sharma" userId="2c0dfe6a31321098" providerId="Windows Live" clId="Web-{3625407B-76A2-406C-9411-3B00B0475A45}" dt="2023-06-11T17:06:51.946" v="88" actId="20577"/>
          <ac:spMkLst>
            <pc:docMk/>
            <pc:sldMk cId="0" sldId="256"/>
            <ac:spMk id="67" creationId="{00000000-0000-0000-0000-000000000000}"/>
          </ac:spMkLst>
        </pc:spChg>
      </pc:sldChg>
      <pc:sldChg chg="modSp mod modClrScheme chgLayout">
        <pc:chgData name="rahul sharma" userId="2c0dfe6a31321098" providerId="Windows Live" clId="Web-{3625407B-76A2-406C-9411-3B00B0475A45}" dt="2023-06-11T17:21:24.338" v="221" actId="20577"/>
        <pc:sldMkLst>
          <pc:docMk/>
          <pc:sldMk cId="0" sldId="257"/>
        </pc:sldMkLst>
        <pc:spChg chg="mod ord">
          <ac:chgData name="rahul sharma" userId="2c0dfe6a31321098" providerId="Windows Live" clId="Web-{3625407B-76A2-406C-9411-3B00B0475A45}" dt="2023-06-11T16:55:37.148" v="0"/>
          <ac:spMkLst>
            <pc:docMk/>
            <pc:sldMk cId="0" sldId="257"/>
            <ac:spMk id="72" creationId="{00000000-0000-0000-0000-000000000000}"/>
          </ac:spMkLst>
        </pc:spChg>
        <pc:spChg chg="mod ord">
          <ac:chgData name="rahul sharma" userId="2c0dfe6a31321098" providerId="Windows Live" clId="Web-{3625407B-76A2-406C-9411-3B00B0475A45}" dt="2023-06-11T17:21:24.338" v="221" actId="20577"/>
          <ac:spMkLst>
            <pc:docMk/>
            <pc:sldMk cId="0" sldId="257"/>
            <ac:spMk id="73" creationId="{00000000-0000-0000-0000-000000000000}"/>
          </ac:spMkLst>
        </pc:spChg>
      </pc:sldChg>
      <pc:sldChg chg="modSp mod modClrScheme chgLayout">
        <pc:chgData name="rahul sharma" userId="2c0dfe6a31321098" providerId="Windows Live" clId="Web-{3625407B-76A2-406C-9411-3B00B0475A45}" dt="2023-06-11T17:26:31.829" v="246" actId="20577"/>
        <pc:sldMkLst>
          <pc:docMk/>
          <pc:sldMk cId="0" sldId="258"/>
        </pc:sldMkLst>
        <pc:spChg chg="mod ord">
          <ac:chgData name="rahul sharma" userId="2c0dfe6a31321098" providerId="Windows Live" clId="Web-{3625407B-76A2-406C-9411-3B00B0475A45}" dt="2023-06-11T16:55:37.148" v="0"/>
          <ac:spMkLst>
            <pc:docMk/>
            <pc:sldMk cId="0" sldId="258"/>
            <ac:spMk id="78" creationId="{00000000-0000-0000-0000-000000000000}"/>
          </ac:spMkLst>
        </pc:spChg>
        <pc:spChg chg="mod ord">
          <ac:chgData name="rahul sharma" userId="2c0dfe6a31321098" providerId="Windows Live" clId="Web-{3625407B-76A2-406C-9411-3B00B0475A45}" dt="2023-06-11T17:26:31.829" v="246" actId="20577"/>
          <ac:spMkLst>
            <pc:docMk/>
            <pc:sldMk cId="0" sldId="258"/>
            <ac:spMk id="79" creationId="{00000000-0000-0000-0000-000000000000}"/>
          </ac:spMkLst>
        </pc:spChg>
      </pc:sldChg>
      <pc:sldChg chg="modSp mod modClrScheme chgLayout">
        <pc:chgData name="rahul sharma" userId="2c0dfe6a31321098" providerId="Windows Live" clId="Web-{3625407B-76A2-406C-9411-3B00B0475A45}" dt="2023-06-11T17:33:26.937" v="309" actId="20577"/>
        <pc:sldMkLst>
          <pc:docMk/>
          <pc:sldMk cId="0" sldId="259"/>
        </pc:sldMkLst>
        <pc:spChg chg="mod ord">
          <ac:chgData name="rahul sharma" userId="2c0dfe6a31321098" providerId="Windows Live" clId="Web-{3625407B-76A2-406C-9411-3B00B0475A45}" dt="2023-06-11T16:55:37.148" v="0"/>
          <ac:spMkLst>
            <pc:docMk/>
            <pc:sldMk cId="0" sldId="259"/>
            <ac:spMk id="84" creationId="{00000000-0000-0000-0000-000000000000}"/>
          </ac:spMkLst>
        </pc:spChg>
        <pc:spChg chg="mod ord">
          <ac:chgData name="rahul sharma" userId="2c0dfe6a31321098" providerId="Windows Live" clId="Web-{3625407B-76A2-406C-9411-3B00B0475A45}" dt="2023-06-11T17:33:26.937" v="309" actId="20577"/>
          <ac:spMkLst>
            <pc:docMk/>
            <pc:sldMk cId="0" sldId="259"/>
            <ac:spMk id="85" creationId="{00000000-0000-0000-0000-000000000000}"/>
          </ac:spMkLst>
        </pc:spChg>
      </pc:sldChg>
      <pc:sldChg chg="modSp mod ord modClrScheme chgLayout">
        <pc:chgData name="rahul sharma" userId="2c0dfe6a31321098" providerId="Windows Live" clId="Web-{3625407B-76A2-406C-9411-3B00B0475A45}" dt="2023-06-11T16:59:21.273" v="50"/>
        <pc:sldMkLst>
          <pc:docMk/>
          <pc:sldMk cId="0" sldId="260"/>
        </pc:sldMkLst>
        <pc:spChg chg="mod ord">
          <ac:chgData name="rahul sharma" userId="2c0dfe6a31321098" providerId="Windows Live" clId="Web-{3625407B-76A2-406C-9411-3B00B0475A45}" dt="2023-06-11T16:55:37.148" v="0"/>
          <ac:spMkLst>
            <pc:docMk/>
            <pc:sldMk cId="0" sldId="260"/>
            <ac:spMk id="90" creationId="{00000000-0000-0000-0000-000000000000}"/>
          </ac:spMkLst>
        </pc:spChg>
      </pc:sldChg>
      <pc:sldChg chg="modSp mod modClrScheme chgLayout">
        <pc:chgData name="rahul sharma" userId="2c0dfe6a31321098" providerId="Windows Live" clId="Web-{3625407B-76A2-406C-9411-3B00B0475A45}" dt="2023-06-11T17:42:21.102" v="313" actId="20577"/>
        <pc:sldMkLst>
          <pc:docMk/>
          <pc:sldMk cId="0" sldId="263"/>
        </pc:sldMkLst>
        <pc:spChg chg="mod ord">
          <ac:chgData name="rahul sharma" userId="2c0dfe6a31321098" providerId="Windows Live" clId="Web-{3625407B-76A2-406C-9411-3B00B0475A45}" dt="2023-06-11T16:55:37.148" v="0"/>
          <ac:spMkLst>
            <pc:docMk/>
            <pc:sldMk cId="0" sldId="263"/>
            <ac:spMk id="109" creationId="{00000000-0000-0000-0000-000000000000}"/>
          </ac:spMkLst>
        </pc:spChg>
        <pc:spChg chg="mod ord">
          <ac:chgData name="rahul sharma" userId="2c0dfe6a31321098" providerId="Windows Live" clId="Web-{3625407B-76A2-406C-9411-3B00B0475A45}" dt="2023-06-11T17:42:21.102" v="313" actId="20577"/>
          <ac:spMkLst>
            <pc:docMk/>
            <pc:sldMk cId="0" sldId="263"/>
            <ac:spMk id="110" creationId="{00000000-0000-0000-0000-000000000000}"/>
          </ac:spMkLst>
        </pc:spChg>
      </pc:sldChg>
      <pc:sldChg chg="addSp delSp modSp mod ord modClrScheme chgLayout">
        <pc:chgData name="rahul sharma" userId="2c0dfe6a31321098" providerId="Windows Live" clId="Web-{3625407B-76A2-406C-9411-3B00B0475A45}" dt="2023-06-11T17:09:03.237" v="112" actId="20577"/>
        <pc:sldMkLst>
          <pc:docMk/>
          <pc:sldMk cId="0" sldId="264"/>
        </pc:sldMkLst>
        <pc:spChg chg="add mod">
          <ac:chgData name="rahul sharma" userId="2c0dfe6a31321098" providerId="Windows Live" clId="Web-{3625407B-76A2-406C-9411-3B00B0475A45}" dt="2023-06-11T17:09:03.237" v="112" actId="20577"/>
          <ac:spMkLst>
            <pc:docMk/>
            <pc:sldMk cId="0" sldId="264"/>
            <ac:spMk id="2" creationId="{8E429769-3E75-DCF4-EEF2-B12CE51BFAEB}"/>
          </ac:spMkLst>
        </pc:spChg>
        <pc:picChg chg="add del mod modCrop">
          <ac:chgData name="rahul sharma" userId="2c0dfe6a31321098" providerId="Windows Live" clId="Web-{3625407B-76A2-406C-9411-3B00B0475A45}" dt="2023-06-11T17:02:53.586" v="74" actId="1076"/>
          <ac:picMkLst>
            <pc:docMk/>
            <pc:sldMk cId="0" sldId="264"/>
            <ac:picMk id="115" creationId="{00000000-0000-0000-0000-000000000000}"/>
          </ac:picMkLst>
        </pc:picChg>
      </pc:sldChg>
      <pc:sldChg chg="modSp mod ord modClrScheme chgLayout">
        <pc:chgData name="rahul sharma" userId="2c0dfe6a31321098" providerId="Windows Live" clId="Web-{3625407B-76A2-406C-9411-3B00B0475A45}" dt="2023-06-11T16:59:42.244" v="52"/>
        <pc:sldMkLst>
          <pc:docMk/>
          <pc:sldMk cId="0" sldId="265"/>
        </pc:sldMkLst>
        <pc:spChg chg="mod ord">
          <ac:chgData name="rahul sharma" userId="2c0dfe6a31321098" providerId="Windows Live" clId="Web-{3625407B-76A2-406C-9411-3B00B0475A45}" dt="2023-06-11T16:55:37.148" v="0"/>
          <ac:spMkLst>
            <pc:docMk/>
            <pc:sldMk cId="0" sldId="265"/>
            <ac:spMk id="120" creationId="{00000000-0000-0000-0000-000000000000}"/>
          </ac:spMkLst>
        </pc:spChg>
      </pc:sldChg>
      <pc:sldChg chg="modSp mod modClrScheme chgLayout">
        <pc:chgData name="rahul sharma" userId="2c0dfe6a31321098" providerId="Windows Live" clId="Web-{3625407B-76A2-406C-9411-3B00B0475A45}" dt="2023-06-11T17:42:40.291" v="314" actId="20577"/>
        <pc:sldMkLst>
          <pc:docMk/>
          <pc:sldMk cId="0" sldId="266"/>
        </pc:sldMkLst>
        <pc:spChg chg="mod ord">
          <ac:chgData name="rahul sharma" userId="2c0dfe6a31321098" providerId="Windows Live" clId="Web-{3625407B-76A2-406C-9411-3B00B0475A45}" dt="2023-06-11T16:55:37.148" v="0"/>
          <ac:spMkLst>
            <pc:docMk/>
            <pc:sldMk cId="0" sldId="266"/>
            <ac:spMk id="126" creationId="{00000000-0000-0000-0000-000000000000}"/>
          </ac:spMkLst>
        </pc:spChg>
        <pc:spChg chg="mod ord">
          <ac:chgData name="rahul sharma" userId="2c0dfe6a31321098" providerId="Windows Live" clId="Web-{3625407B-76A2-406C-9411-3B00B0475A45}" dt="2023-06-11T17:42:40.291" v="314" actId="20577"/>
          <ac:spMkLst>
            <pc:docMk/>
            <pc:sldMk cId="0" sldId="266"/>
            <ac:spMk id="127" creationId="{00000000-0000-0000-0000-000000000000}"/>
          </ac:spMkLst>
        </pc:spChg>
      </pc:sldChg>
      <pc:sldChg chg="modSp mod modClrScheme chgLayout">
        <pc:chgData name="rahul sharma" userId="2c0dfe6a31321098" providerId="Windows Live" clId="Web-{3625407B-76A2-406C-9411-3B00B0475A45}" dt="2023-06-11T17:42:06.945" v="311" actId="20577"/>
        <pc:sldMkLst>
          <pc:docMk/>
          <pc:sldMk cId="0" sldId="267"/>
        </pc:sldMkLst>
        <pc:spChg chg="mod ord">
          <ac:chgData name="rahul sharma" userId="2c0dfe6a31321098" providerId="Windows Live" clId="Web-{3625407B-76A2-406C-9411-3B00B0475A45}" dt="2023-06-11T17:42:06.945" v="311" actId="20577"/>
          <ac:spMkLst>
            <pc:docMk/>
            <pc:sldMk cId="0" sldId="267"/>
            <ac:spMk id="132" creationId="{00000000-0000-0000-0000-000000000000}"/>
          </ac:spMkLst>
        </pc:spChg>
      </pc:sldChg>
      <pc:sldChg chg="modSp mod modClrScheme chgLayout">
        <pc:chgData name="rahul sharma" userId="2c0dfe6a31321098" providerId="Windows Live" clId="Web-{3625407B-76A2-406C-9411-3B00B0475A45}" dt="2023-06-11T16:55:37.148" v="0"/>
        <pc:sldMkLst>
          <pc:docMk/>
          <pc:sldMk cId="792822786" sldId="268"/>
        </pc:sldMkLst>
        <pc:spChg chg="mod ord">
          <ac:chgData name="rahul sharma" userId="2c0dfe6a31321098" providerId="Windows Live" clId="Web-{3625407B-76A2-406C-9411-3B00B0475A45}" dt="2023-06-11T16:55:37.148" v="0"/>
          <ac:spMkLst>
            <pc:docMk/>
            <pc:sldMk cId="792822786" sldId="268"/>
            <ac:spMk id="2" creationId="{3BB8F881-17E0-3B82-9F83-CC7AA666B074}"/>
          </ac:spMkLst>
        </pc:spChg>
      </pc:sldChg>
      <pc:sldChg chg="modSp mod modClrScheme chgLayout">
        <pc:chgData name="rahul sharma" userId="2c0dfe6a31321098" providerId="Windows Live" clId="Web-{3625407B-76A2-406C-9411-3B00B0475A45}" dt="2023-06-11T16:55:37.148" v="0"/>
        <pc:sldMkLst>
          <pc:docMk/>
          <pc:sldMk cId="2017436407" sldId="269"/>
        </pc:sldMkLst>
        <pc:spChg chg="mod ord">
          <ac:chgData name="rahul sharma" userId="2c0dfe6a31321098" providerId="Windows Live" clId="Web-{3625407B-76A2-406C-9411-3B00B0475A45}" dt="2023-06-11T16:55:37.148" v="0"/>
          <ac:spMkLst>
            <pc:docMk/>
            <pc:sldMk cId="2017436407" sldId="269"/>
            <ac:spMk id="2" creationId="{D35D261D-7653-D06D-4B3D-ECF33EE3A296}"/>
          </ac:spMkLst>
        </pc:spChg>
      </pc:sldChg>
      <pc:sldChg chg="modSp mod modClrScheme chgLayout">
        <pc:chgData name="rahul sharma" userId="2c0dfe6a31321098" providerId="Windows Live" clId="Web-{3625407B-76A2-406C-9411-3B00B0475A45}" dt="2023-06-11T16:55:37.148" v="0"/>
        <pc:sldMkLst>
          <pc:docMk/>
          <pc:sldMk cId="610906762" sldId="270"/>
        </pc:sldMkLst>
        <pc:spChg chg="mod ord">
          <ac:chgData name="rahul sharma" userId="2c0dfe6a31321098" providerId="Windows Live" clId="Web-{3625407B-76A2-406C-9411-3B00B0475A45}" dt="2023-06-11T16:55:37.148" v="0"/>
          <ac:spMkLst>
            <pc:docMk/>
            <pc:sldMk cId="610906762" sldId="270"/>
            <ac:spMk id="2" creationId="{ECF4B030-1234-B283-7D8A-670CAEBAA465}"/>
          </ac:spMkLst>
        </pc:spChg>
      </pc:sldChg>
      <pc:sldChg chg="modSp mod modClrScheme chgLayout">
        <pc:chgData name="rahul sharma" userId="2c0dfe6a31321098" providerId="Windows Live" clId="Web-{3625407B-76A2-406C-9411-3B00B0475A45}" dt="2023-06-11T16:55:37.148" v="0"/>
        <pc:sldMkLst>
          <pc:docMk/>
          <pc:sldMk cId="2176208549" sldId="271"/>
        </pc:sldMkLst>
        <pc:spChg chg="mod ord">
          <ac:chgData name="rahul sharma" userId="2c0dfe6a31321098" providerId="Windows Live" clId="Web-{3625407B-76A2-406C-9411-3B00B0475A45}" dt="2023-06-11T16:55:37.148" v="0"/>
          <ac:spMkLst>
            <pc:docMk/>
            <pc:sldMk cId="2176208549" sldId="271"/>
            <ac:spMk id="2" creationId="{09EBCC56-742F-C44B-3DA3-47637E9CFEFE}"/>
          </ac:spMkLst>
        </pc:spChg>
      </pc:sldChg>
      <pc:sldChg chg="addSp delSp modSp mod modClrScheme chgLayout">
        <pc:chgData name="rahul sharma" userId="2c0dfe6a31321098" providerId="Windows Live" clId="Web-{3625407B-76A2-406C-9411-3B00B0475A45}" dt="2023-06-11T17:45:31.444" v="329" actId="20577"/>
        <pc:sldMkLst>
          <pc:docMk/>
          <pc:sldMk cId="3318098281" sldId="272"/>
        </pc:sldMkLst>
        <pc:spChg chg="del mod ord">
          <ac:chgData name="rahul sharma" userId="2c0dfe6a31321098" providerId="Windows Live" clId="Web-{3625407B-76A2-406C-9411-3B00B0475A45}" dt="2023-06-11T17:44:22.267" v="323"/>
          <ac:spMkLst>
            <pc:docMk/>
            <pc:sldMk cId="3318098281" sldId="272"/>
            <ac:spMk id="2" creationId="{1A3DE54C-45F9-9075-5C7A-2E90FED07D59}"/>
          </ac:spMkLst>
        </pc:spChg>
        <pc:spChg chg="add del mod">
          <ac:chgData name="rahul sharma" userId="2c0dfe6a31321098" providerId="Windows Live" clId="Web-{3625407B-76A2-406C-9411-3B00B0475A45}" dt="2023-06-11T17:45:06.239" v="327"/>
          <ac:spMkLst>
            <pc:docMk/>
            <pc:sldMk cId="3318098281" sldId="272"/>
            <ac:spMk id="4" creationId="{6FE88221-3778-87C8-46C9-C52942B68A17}"/>
          </ac:spMkLst>
        </pc:spChg>
        <pc:spChg chg="add mod">
          <ac:chgData name="rahul sharma" userId="2c0dfe6a31321098" providerId="Windows Live" clId="Web-{3625407B-76A2-406C-9411-3B00B0475A45}" dt="2023-06-11T17:45:31.444" v="329" actId="20577"/>
          <ac:spMkLst>
            <pc:docMk/>
            <pc:sldMk cId="3318098281" sldId="272"/>
            <ac:spMk id="6" creationId="{4325EA3D-098D-1C9C-9614-6349530045AE}"/>
          </ac:spMkLst>
        </pc:spChg>
      </pc:sldChg>
      <pc:sldChg chg="addSp modSp new">
        <pc:chgData name="rahul sharma" userId="2c0dfe6a31321098" providerId="Windows Live" clId="Web-{3625407B-76A2-406C-9411-3B00B0475A45}" dt="2023-06-11T17:15:36.937" v="184" actId="1076"/>
        <pc:sldMkLst>
          <pc:docMk/>
          <pc:sldMk cId="719794454" sldId="273"/>
        </pc:sldMkLst>
        <pc:spChg chg="mod">
          <ac:chgData name="rahul sharma" userId="2c0dfe6a31321098" providerId="Windows Live" clId="Web-{3625407B-76A2-406C-9411-3B00B0475A45}" dt="2023-06-11T17:15:36.937" v="184" actId="1076"/>
          <ac:spMkLst>
            <pc:docMk/>
            <pc:sldMk cId="719794454" sldId="273"/>
            <ac:spMk id="2" creationId="{B2EFDA40-479E-913F-016C-7C91E94BE176}"/>
          </ac:spMkLst>
        </pc:spChg>
        <pc:spChg chg="add">
          <ac:chgData name="rahul sharma" userId="2c0dfe6a31321098" providerId="Windows Live" clId="Web-{3625407B-76A2-406C-9411-3B00B0475A45}" dt="2023-06-11T17:10:08.210" v="119"/>
          <ac:spMkLst>
            <pc:docMk/>
            <pc:sldMk cId="719794454" sldId="273"/>
            <ac:spMk id="4" creationId="{A27A4583-65AC-B908-7038-5459C8674F94}"/>
          </ac:spMkLst>
        </pc:spChg>
        <pc:spChg chg="add">
          <ac:chgData name="rahul sharma" userId="2c0dfe6a31321098" providerId="Windows Live" clId="Web-{3625407B-76A2-406C-9411-3B00B0475A45}" dt="2023-06-11T17:10:08.617" v="120"/>
          <ac:spMkLst>
            <pc:docMk/>
            <pc:sldMk cId="719794454" sldId="273"/>
            <ac:spMk id="5" creationId="{CCE770DE-2F5D-0E80-E4A4-CEE8A5596AF3}"/>
          </ac:spMkLst>
        </pc:spChg>
        <pc:spChg chg="add">
          <ac:chgData name="rahul sharma" userId="2c0dfe6a31321098" providerId="Windows Live" clId="Web-{3625407B-76A2-406C-9411-3B00B0475A45}" dt="2023-06-11T17:10:11.054" v="121"/>
          <ac:spMkLst>
            <pc:docMk/>
            <pc:sldMk cId="719794454" sldId="273"/>
            <ac:spMk id="6" creationId="{91B7C64B-790F-6353-CA34-D6F388B496D0}"/>
          </ac:spMkLst>
        </pc:spChg>
        <pc:spChg chg="add mod">
          <ac:chgData name="rahul sharma" userId="2c0dfe6a31321098" providerId="Windows Live" clId="Web-{3625407B-76A2-406C-9411-3B00B0475A45}" dt="2023-06-11T17:14:45.324" v="179" actId="20577"/>
          <ac:spMkLst>
            <pc:docMk/>
            <pc:sldMk cId="719794454" sldId="273"/>
            <ac:spMk id="7" creationId="{07DC0B0C-7AC5-F2EB-62CE-462663053E9E}"/>
          </ac:spMkLst>
        </pc:spChg>
        <pc:picChg chg="add mod">
          <ac:chgData name="rahul sharma" userId="2c0dfe6a31321098" providerId="Windows Live" clId="Web-{3625407B-76A2-406C-9411-3B00B0475A45}" dt="2023-06-11T17:10:38.634" v="134" actId="1076"/>
          <ac:picMkLst>
            <pc:docMk/>
            <pc:sldMk cId="719794454" sldId="273"/>
            <ac:picMk id="3" creationId="{642A7C73-C5C6-38F4-AD5C-CE3A4FAE772E}"/>
          </ac:picMkLst>
        </pc:picChg>
      </pc:sldChg>
      <pc:sldChg chg="addSp modSp new">
        <pc:chgData name="rahul sharma" userId="2c0dfe6a31321098" providerId="Windows Live" clId="Web-{3625407B-76A2-406C-9411-3B00B0475A45}" dt="2023-06-11T17:15:02.247" v="180" actId="20577"/>
        <pc:sldMkLst>
          <pc:docMk/>
          <pc:sldMk cId="226026318" sldId="274"/>
        </pc:sldMkLst>
        <pc:spChg chg="mod">
          <ac:chgData name="rahul sharma" userId="2c0dfe6a31321098" providerId="Windows Live" clId="Web-{3625407B-76A2-406C-9411-3B00B0475A45}" dt="2023-06-11T17:15:02.247" v="180" actId="20577"/>
          <ac:spMkLst>
            <pc:docMk/>
            <pc:sldMk cId="226026318" sldId="274"/>
            <ac:spMk id="2" creationId="{A7987468-A9EF-A4F7-40F2-CB77F71B09E9}"/>
          </ac:spMkLst>
        </pc:spChg>
        <pc:picChg chg="add mod">
          <ac:chgData name="rahul sharma" userId="2c0dfe6a31321098" providerId="Windows Live" clId="Web-{3625407B-76A2-406C-9411-3B00B0475A45}" dt="2023-06-11T17:12:49.800" v="157" actId="1076"/>
          <ac:picMkLst>
            <pc:docMk/>
            <pc:sldMk cId="226026318" sldId="274"/>
            <ac:picMk id="3" creationId="{5AD41BFD-C538-1578-E1C2-FDDACF377999}"/>
          </ac:picMkLst>
        </pc:picChg>
      </pc:sldChg>
      <pc:sldChg chg="addSp modSp new">
        <pc:chgData name="rahul sharma" userId="2c0dfe6a31321098" providerId="Windows Live" clId="Web-{3625407B-76A2-406C-9411-3B00B0475A45}" dt="2023-06-11T17:15:20.358" v="183" actId="1076"/>
        <pc:sldMkLst>
          <pc:docMk/>
          <pc:sldMk cId="2577804342" sldId="275"/>
        </pc:sldMkLst>
        <pc:spChg chg="mod">
          <ac:chgData name="rahul sharma" userId="2c0dfe6a31321098" providerId="Windows Live" clId="Web-{3625407B-76A2-406C-9411-3B00B0475A45}" dt="2023-06-11T17:15:17.764" v="182" actId="20577"/>
          <ac:spMkLst>
            <pc:docMk/>
            <pc:sldMk cId="2577804342" sldId="275"/>
            <ac:spMk id="2" creationId="{AD62B111-31B2-D465-4013-71DEADFA0B5E}"/>
          </ac:spMkLst>
        </pc:spChg>
        <pc:picChg chg="add mod">
          <ac:chgData name="rahul sharma" userId="2c0dfe6a31321098" providerId="Windows Live" clId="Web-{3625407B-76A2-406C-9411-3B00B0475A45}" dt="2023-06-11T17:15:20.358" v="183" actId="1076"/>
          <ac:picMkLst>
            <pc:docMk/>
            <pc:sldMk cId="2577804342" sldId="275"/>
            <ac:picMk id="3" creationId="{701A7F6B-BE6C-385A-E171-C9E99E718182}"/>
          </ac:picMkLst>
        </pc:picChg>
      </pc:sldChg>
      <pc:sldChg chg="new del">
        <pc:chgData name="rahul sharma" userId="2c0dfe6a31321098" providerId="Windows Live" clId="Web-{3625407B-76A2-406C-9411-3B00B0475A45}" dt="2023-06-11T17:21:33.682" v="223"/>
        <pc:sldMkLst>
          <pc:docMk/>
          <pc:sldMk cId="2379027038" sldId="276"/>
        </pc:sldMkLst>
      </pc:sldChg>
      <pc:sldChg chg="modSp new">
        <pc:chgData name="rahul sharma" userId="2c0dfe6a31321098" providerId="Windows Live" clId="Web-{3625407B-76A2-406C-9411-3B00B0475A45}" dt="2023-06-11T17:23:33.816" v="241" actId="20577"/>
        <pc:sldMkLst>
          <pc:docMk/>
          <pc:sldMk cId="3103147858" sldId="276"/>
        </pc:sldMkLst>
        <pc:spChg chg="mod">
          <ac:chgData name="rahul sharma" userId="2c0dfe6a31321098" providerId="Windows Live" clId="Web-{3625407B-76A2-406C-9411-3B00B0475A45}" dt="2023-06-11T17:22:04.403" v="238" actId="20577"/>
          <ac:spMkLst>
            <pc:docMk/>
            <pc:sldMk cId="3103147858" sldId="276"/>
            <ac:spMk id="2" creationId="{6DAB4DEF-0D2F-20E5-FCC7-43752397477C}"/>
          </ac:spMkLst>
        </pc:spChg>
        <pc:spChg chg="mod">
          <ac:chgData name="rahul sharma" userId="2c0dfe6a31321098" providerId="Windows Live" clId="Web-{3625407B-76A2-406C-9411-3B00B0475A45}" dt="2023-06-11T17:23:33.816" v="241" actId="20577"/>
          <ac:spMkLst>
            <pc:docMk/>
            <pc:sldMk cId="3103147858" sldId="276"/>
            <ac:spMk id="3" creationId="{ED537CDB-67F6-6DFC-E0BB-E6825012F70A}"/>
          </ac:spMkLst>
        </pc:spChg>
      </pc:sldChg>
      <pc:sldChg chg="modSp new">
        <pc:chgData name="rahul sharma" userId="2c0dfe6a31321098" providerId="Windows Live" clId="Web-{3625407B-76A2-406C-9411-3B00B0475A45}" dt="2023-06-11T17:28:11.883" v="258" actId="20577"/>
        <pc:sldMkLst>
          <pc:docMk/>
          <pc:sldMk cId="2763000532" sldId="277"/>
        </pc:sldMkLst>
        <pc:spChg chg="mod">
          <ac:chgData name="rahul sharma" userId="2c0dfe6a31321098" providerId="Windows Live" clId="Web-{3625407B-76A2-406C-9411-3B00B0475A45}" dt="2023-06-11T17:28:11.883" v="258" actId="20577"/>
          <ac:spMkLst>
            <pc:docMk/>
            <pc:sldMk cId="2763000532" sldId="277"/>
            <ac:spMk id="2" creationId="{DE215C8A-4E78-5D82-43C4-60B2C6552C35}"/>
          </ac:spMkLst>
        </pc:spChg>
        <pc:spChg chg="mod">
          <ac:chgData name="rahul sharma" userId="2c0dfe6a31321098" providerId="Windows Live" clId="Web-{3625407B-76A2-406C-9411-3B00B0475A45}" dt="2023-06-11T17:28:02.851" v="257" actId="20577"/>
          <ac:spMkLst>
            <pc:docMk/>
            <pc:sldMk cId="2763000532" sldId="277"/>
            <ac:spMk id="3" creationId="{C50964A7-0B8C-15B9-D9BB-DE3D85792D2D}"/>
          </ac:spMkLst>
        </pc:spChg>
      </pc:sldChg>
      <pc:sldChg chg="modSp new add del">
        <pc:chgData name="rahul sharma" userId="2c0dfe6a31321098" providerId="Windows Live" clId="Web-{3625407B-76A2-406C-9411-3B00B0475A45}" dt="2023-06-11T17:32:13.150" v="307" actId="14100"/>
        <pc:sldMkLst>
          <pc:docMk/>
          <pc:sldMk cId="1321940520" sldId="278"/>
        </pc:sldMkLst>
        <pc:spChg chg="mod">
          <ac:chgData name="rahul sharma" userId="2c0dfe6a31321098" providerId="Windows Live" clId="Web-{3625407B-76A2-406C-9411-3B00B0475A45}" dt="2023-06-11T17:31:15.740" v="296" actId="20577"/>
          <ac:spMkLst>
            <pc:docMk/>
            <pc:sldMk cId="1321940520" sldId="278"/>
            <ac:spMk id="2" creationId="{8A7C7003-842E-9DD0-B6EB-FDB2DEFF24F8}"/>
          </ac:spMkLst>
        </pc:spChg>
        <pc:spChg chg="mod">
          <ac:chgData name="rahul sharma" userId="2c0dfe6a31321098" providerId="Windows Live" clId="Web-{3625407B-76A2-406C-9411-3B00B0475A45}" dt="2023-06-11T17:32:13.150" v="307" actId="14100"/>
          <ac:spMkLst>
            <pc:docMk/>
            <pc:sldMk cId="1321940520" sldId="278"/>
            <ac:spMk id="3" creationId="{E7D5D8E0-1A3C-0B10-27A5-4AA7530F7685}"/>
          </ac:spMkLst>
        </pc:spChg>
      </pc:sldChg>
      <pc:sldMasterChg chg="del delSldLayout">
        <pc:chgData name="rahul sharma" userId="2c0dfe6a31321098" providerId="Windows Live" clId="Web-{3625407B-76A2-406C-9411-3B00B0475A45}" dt="2023-06-11T16:55:37.148" v="0"/>
        <pc:sldMasterMkLst>
          <pc:docMk/>
          <pc:sldMasterMk cId="0" sldId="2147483659"/>
        </pc:sldMasterMkLst>
        <pc:sldLayoutChg chg="del">
          <pc:chgData name="rahul sharma" userId="2c0dfe6a31321098" providerId="Windows Live" clId="Web-{3625407B-76A2-406C-9411-3B00B0475A45}" dt="2023-06-11T16:55:37.148" v="0"/>
          <pc:sldLayoutMkLst>
            <pc:docMk/>
            <pc:sldMasterMk cId="0" sldId="2147483659"/>
            <pc:sldLayoutMk cId="0" sldId="2147483648"/>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49"/>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50"/>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51"/>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52"/>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53"/>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54"/>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55"/>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56"/>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57"/>
          </pc:sldLayoutMkLst>
        </pc:sldLayoutChg>
        <pc:sldLayoutChg chg="del">
          <pc:chgData name="rahul sharma" userId="2c0dfe6a31321098" providerId="Windows Live" clId="Web-{3625407B-76A2-406C-9411-3B00B0475A45}" dt="2023-06-11T16:55:37.148" v="0"/>
          <pc:sldLayoutMkLst>
            <pc:docMk/>
            <pc:sldMasterMk cId="0" sldId="2147483659"/>
            <pc:sldLayoutMk cId="0" sldId="2147483658"/>
          </pc:sldLayoutMkLst>
        </pc:sldLayoutChg>
      </pc:sldMasterChg>
      <pc:sldMasterChg chg="add addSldLayout modSldLayout">
        <pc:chgData name="rahul sharma" userId="2c0dfe6a31321098" providerId="Windows Live" clId="Web-{3625407B-76A2-406C-9411-3B00B0475A45}" dt="2023-06-11T16:55:37.148" v="0"/>
        <pc:sldMasterMkLst>
          <pc:docMk/>
          <pc:sldMasterMk cId="1342458828" sldId="2147483660"/>
        </pc:sldMasterMkLst>
        <pc:sldLayoutChg chg="add mod replId">
          <pc:chgData name="rahul sharma" userId="2c0dfe6a31321098" providerId="Windows Live" clId="Web-{3625407B-76A2-406C-9411-3B00B0475A45}" dt="2023-06-11T16:55:37.148" v="0"/>
          <pc:sldLayoutMkLst>
            <pc:docMk/>
            <pc:sldMasterMk cId="1342458828" sldId="2147483660"/>
            <pc:sldLayoutMk cId="2772435606" sldId="2147483661"/>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1182914225" sldId="2147483662"/>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4010277548" sldId="2147483663"/>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645392125" sldId="2147483664"/>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249246319" sldId="2147483665"/>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1467162923" sldId="2147483666"/>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1699541949" sldId="2147483667"/>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478711037" sldId="2147483668"/>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1649259853" sldId="2147483669"/>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4138245289" sldId="2147483670"/>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986683906" sldId="2147483671"/>
          </pc:sldLayoutMkLst>
        </pc:sldLayoutChg>
        <pc:sldLayoutChg chg="add mod replId">
          <pc:chgData name="rahul sharma" userId="2c0dfe6a31321098" providerId="Windows Live" clId="Web-{3625407B-76A2-406C-9411-3B00B0475A45}" dt="2023-06-11T16:55:37.148" v="0"/>
          <pc:sldLayoutMkLst>
            <pc:docMk/>
            <pc:sldMasterMk cId="1342458828" sldId="2147483660"/>
            <pc:sldLayoutMk cId="2291125448"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4513d7550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4513d7550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4513d7550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4513d7550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4513d7550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4513d7550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c54345c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c54345c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4513d7550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14513d7550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4513d7550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4513d755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c54345cb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c54345cb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4513d7550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4513d7550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c54345cb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c54345cb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7243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824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668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9112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291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1027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539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924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6716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954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871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4925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6/11/2023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342458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useBgFill="1">
        <p:nvSpPr>
          <p:cNvPr id="92" name="Rectangle 71">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A picture containing text, clipart&#10;&#10;Description automatically generated">
            <a:extLst>
              <a:ext uri="{FF2B5EF4-FFF2-40B4-BE49-F238E27FC236}">
                <a16:creationId xmlns:a16="http://schemas.microsoft.com/office/drawing/2014/main" id="{7B56BFAF-87A1-1FE6-38C6-3A7DEA1E542F}"/>
              </a:ext>
            </a:extLst>
          </p:cNvPr>
          <p:cNvPicPr>
            <a:picLocks noChangeAspect="1"/>
          </p:cNvPicPr>
          <p:nvPr/>
        </p:nvPicPr>
        <p:blipFill>
          <a:blip r:embed="rId3"/>
          <a:stretch>
            <a:fillRect/>
          </a:stretch>
        </p:blipFill>
        <p:spPr>
          <a:xfrm>
            <a:off x="573741" y="1085029"/>
            <a:ext cx="2526726" cy="2973440"/>
          </a:xfrm>
          <a:prstGeom prst="rect">
            <a:avLst/>
          </a:prstGeom>
        </p:spPr>
      </p:pic>
      <p:sp>
        <p:nvSpPr>
          <p:cNvPr id="93" name="Freeform: Shape 73">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494" y="0"/>
            <a:ext cx="5671506" cy="51435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Title 2">
            <a:extLst>
              <a:ext uri="{FF2B5EF4-FFF2-40B4-BE49-F238E27FC236}">
                <a16:creationId xmlns:a16="http://schemas.microsoft.com/office/drawing/2014/main" id="{1E51A92F-5B49-186A-DA36-AD5CEAD08F15}"/>
              </a:ext>
            </a:extLst>
          </p:cNvPr>
          <p:cNvSpPr>
            <a:spLocks noGrp="1"/>
          </p:cNvSpPr>
          <p:nvPr>
            <p:ph type="ctrTitle"/>
          </p:nvPr>
        </p:nvSpPr>
        <p:spPr>
          <a:xfrm>
            <a:off x="4031412" y="1561967"/>
            <a:ext cx="4607279" cy="1240799"/>
          </a:xfrm>
        </p:spPr>
        <p:txBody>
          <a:bodyPr vert="horz" lIns="91440" tIns="45720" rIns="91440" bIns="45720" rtlCol="0" anchor="b">
            <a:normAutofit/>
          </a:bodyPr>
          <a:lstStyle/>
          <a:p>
            <a:pPr algn="l"/>
            <a:r>
              <a:rPr lang="en-US" sz="2400" b="1" dirty="0">
                <a:solidFill>
                  <a:srgbClr val="FFFFFF"/>
                </a:solidFill>
                <a:latin typeface="Arial"/>
                <a:cs typeface="Calibri Light"/>
              </a:rPr>
              <a:t> </a:t>
            </a:r>
            <a:r>
              <a:rPr lang="en-US" sz="2400" b="1" dirty="0">
                <a:solidFill>
                  <a:schemeClr val="accent5">
                    <a:lumMod val="75000"/>
                  </a:schemeClr>
                </a:solidFill>
                <a:latin typeface="Arial"/>
                <a:cs typeface="Calibri Light"/>
              </a:rPr>
              <a:t>Presentation On</a:t>
            </a:r>
            <a:br>
              <a:rPr lang="en-US" sz="2400" b="1" dirty="0">
                <a:solidFill>
                  <a:schemeClr val="accent5">
                    <a:lumMod val="75000"/>
                  </a:schemeClr>
                </a:solidFill>
                <a:latin typeface="Arial"/>
                <a:cs typeface="Calibri Light"/>
              </a:rPr>
            </a:br>
            <a:r>
              <a:rPr lang="en-US" sz="2400" b="1" dirty="0">
                <a:solidFill>
                  <a:schemeClr val="accent5">
                    <a:lumMod val="75000"/>
                  </a:schemeClr>
                </a:solidFill>
                <a:latin typeface="Arial"/>
                <a:cs typeface="Calibri Light"/>
              </a:rPr>
              <a:t> Medicine Stock Management</a:t>
            </a:r>
            <a:br>
              <a:rPr lang="en-US" sz="2400" b="1" dirty="0">
                <a:solidFill>
                  <a:schemeClr val="accent5">
                    <a:lumMod val="75000"/>
                  </a:schemeClr>
                </a:solidFill>
                <a:latin typeface="Arial"/>
                <a:cs typeface="Calibri Light"/>
              </a:rPr>
            </a:br>
            <a:r>
              <a:rPr lang="en" sz="2000" b="1" i="1" dirty="0">
                <a:solidFill>
                  <a:schemeClr val="bg1"/>
                </a:solidFill>
                <a:latin typeface="Calibri"/>
                <a:cs typeface="Calibri"/>
              </a:rPr>
              <a:t>North Lakhimpur College(Autonomous)</a:t>
            </a:r>
            <a:endParaRPr lang="en-US" sz="2000" dirty="0">
              <a:solidFill>
                <a:schemeClr val="bg1"/>
              </a:solidFill>
              <a:latin typeface="Calibri"/>
              <a:cs typeface="Calibri Light" panose="020F0302020204030204"/>
            </a:endParaRPr>
          </a:p>
        </p:txBody>
      </p:sp>
      <p:sp>
        <p:nvSpPr>
          <p:cNvPr id="67" name="Google Shape;67;p13"/>
          <p:cNvSpPr txBox="1">
            <a:spLocks noGrp="1"/>
          </p:cNvSpPr>
          <p:nvPr>
            <p:ph type="subTitle" idx="1"/>
          </p:nvPr>
        </p:nvSpPr>
        <p:spPr>
          <a:xfrm>
            <a:off x="4031412" y="2131667"/>
            <a:ext cx="4237012" cy="1265862"/>
          </a:xfrm>
          <a:prstGeom prst="rect">
            <a:avLst/>
          </a:prstGeom>
        </p:spPr>
        <p:txBody>
          <a:bodyPr spcFirstLastPara="1" vert="horz" lIns="91425" tIns="91425" rIns="91425" bIns="91425" rtlCol="0" anchor="t" anchorCtr="0">
            <a:noAutofit/>
          </a:bodyPr>
          <a:lstStyle/>
          <a:p>
            <a:pPr algn="l"/>
            <a:endParaRPr lang="en-US" sz="1100" b="1" u="sng" dirty="0">
              <a:solidFill>
                <a:srgbClr val="FFFFFF"/>
              </a:solidFill>
              <a:cs typeface="Calibri"/>
            </a:endParaRPr>
          </a:p>
          <a:p>
            <a:pPr algn="l"/>
            <a:endParaRPr lang="en-US" sz="1100" b="1" u="sng">
              <a:solidFill>
                <a:srgbClr val="FFFFFF"/>
              </a:solidFill>
            </a:endParaRPr>
          </a:p>
          <a:p>
            <a:pPr marL="0" indent="0" algn="l"/>
            <a:endParaRPr lang="en-US" sz="1100" b="1" u="sng">
              <a:solidFill>
                <a:srgbClr val="FFFFFF"/>
              </a:solidFill>
            </a:endParaRPr>
          </a:p>
          <a:p>
            <a:pPr algn="l"/>
            <a:endParaRPr lang="en-US" sz="1100" b="1" u="sng" dirty="0">
              <a:solidFill>
                <a:srgbClr val="FFFFFF"/>
              </a:solidFill>
            </a:endParaRPr>
          </a:p>
          <a:p>
            <a:pPr marL="0" lvl="0" indent="0" algn="l">
              <a:spcBef>
                <a:spcPts val="0"/>
              </a:spcBef>
              <a:spcAft>
                <a:spcPts val="0"/>
              </a:spcAft>
              <a:buNone/>
            </a:pPr>
            <a:r>
              <a:rPr lang="en-US" sz="1600" b="1" u="sng" dirty="0">
                <a:solidFill>
                  <a:srgbClr val="FFFFFF"/>
                </a:solidFill>
              </a:rPr>
              <a:t>Presented by-</a:t>
            </a:r>
            <a:endParaRPr lang="en-US" sz="1600" b="1" u="sng" dirty="0">
              <a:solidFill>
                <a:srgbClr val="FFFFFF"/>
              </a:solidFill>
              <a:cs typeface="Calibri"/>
            </a:endParaRPr>
          </a:p>
          <a:p>
            <a:pPr algn="l"/>
            <a:r>
              <a:rPr lang="en-US" sz="1600" b="1" dirty="0">
                <a:solidFill>
                  <a:srgbClr val="FFFFFF"/>
                </a:solidFill>
              </a:rPr>
              <a:t>             </a:t>
            </a:r>
            <a:r>
              <a:rPr lang="en-US" sz="1600" dirty="0">
                <a:solidFill>
                  <a:srgbClr val="FFFFFF"/>
                </a:solidFill>
              </a:rPr>
              <a:t> </a:t>
            </a:r>
            <a:r>
              <a:rPr lang="en-US" sz="1600" i="1" dirty="0">
                <a:solidFill>
                  <a:srgbClr val="FFFFFF"/>
                </a:solidFill>
              </a:rPr>
              <a:t>Rahul </a:t>
            </a:r>
            <a:r>
              <a:rPr lang="en-US" sz="1600" i="1" dirty="0" err="1">
                <a:solidFill>
                  <a:srgbClr val="FFFFFF"/>
                </a:solidFill>
              </a:rPr>
              <a:t>kumar</a:t>
            </a:r>
            <a:r>
              <a:rPr lang="en-US" sz="1600" i="1" dirty="0">
                <a:solidFill>
                  <a:srgbClr val="FFFFFF"/>
                </a:solidFill>
              </a:rPr>
              <a:t> Sharma(20BC006)</a:t>
            </a:r>
            <a:endParaRPr lang="en-US" sz="1600" i="1" dirty="0">
              <a:solidFill>
                <a:srgbClr val="FFFFFF"/>
              </a:solidFill>
              <a:cs typeface="Calibri"/>
            </a:endParaRPr>
          </a:p>
          <a:p>
            <a:pPr marL="0" indent="0" algn="l"/>
            <a:r>
              <a:rPr lang="en-US" sz="1600" i="1" dirty="0">
                <a:solidFill>
                  <a:srgbClr val="FFFFFF"/>
                </a:solidFill>
              </a:rPr>
              <a:t>              Suban Kumar(20BC013)</a:t>
            </a:r>
            <a:endParaRPr lang="en-US" sz="1600" i="1" dirty="0">
              <a:solidFill>
                <a:srgbClr val="FFFFFF"/>
              </a:solidFill>
              <a:cs typeface="Calibri"/>
            </a:endParaRPr>
          </a:p>
          <a:p>
            <a:pPr marL="0" indent="0" algn="l"/>
            <a:r>
              <a:rPr lang="en-US" sz="1600" b="1" u="sng" dirty="0">
                <a:solidFill>
                  <a:srgbClr val="FFFFFF"/>
                </a:solidFill>
              </a:rPr>
              <a:t>Under the guidance of–</a:t>
            </a:r>
            <a:endParaRPr lang="en-US" sz="1600" i="1" u="sng" dirty="0">
              <a:solidFill>
                <a:srgbClr val="FFFFFF"/>
              </a:solidFill>
              <a:cs typeface="Calibri"/>
            </a:endParaRPr>
          </a:p>
          <a:p>
            <a:pPr algn="l"/>
            <a:r>
              <a:rPr lang="en-US" sz="1600" i="1" dirty="0">
                <a:solidFill>
                  <a:srgbClr val="FFFFFF"/>
                </a:solidFill>
              </a:rPr>
              <a:t> Mouchumi Dutta</a:t>
            </a:r>
            <a:endParaRPr lang="en-US" sz="1600" i="1" dirty="0">
              <a:solidFill>
                <a:srgbClr val="FFFFFF"/>
              </a:solidFill>
              <a:cs typeface="Calibri"/>
            </a:endParaRPr>
          </a:p>
          <a:p>
            <a:pPr algn="l"/>
            <a:endParaRPr lang="en-US" sz="1100" b="1" i="1">
              <a:solidFill>
                <a:srgbClr val="FFFFFF"/>
              </a:solidFill>
              <a:cs typeface="Calibri"/>
            </a:endParaRPr>
          </a:p>
          <a:p>
            <a:pPr marL="0" lvl="0" indent="0" algn="l" rtl="0">
              <a:spcBef>
                <a:spcPts val="1200"/>
              </a:spcBef>
              <a:spcAft>
                <a:spcPts val="0"/>
              </a:spcAft>
              <a:buNone/>
            </a:pPr>
            <a:endParaRPr lang="en-US" sz="1100">
              <a:solidFill>
                <a:srgbClr val="FFFFFF"/>
              </a:solidFill>
              <a:cs typeface="Calibri" panose="020F0502020204030204"/>
            </a:endParaRPr>
          </a:p>
          <a:p>
            <a:pPr algn="l">
              <a:spcBef>
                <a:spcPts val="0"/>
              </a:spcBef>
            </a:pPr>
            <a:endParaRPr lang="en-US" sz="1100">
              <a:solidFill>
                <a:srgbClr val="FFFFFF"/>
              </a:solidFill>
              <a:cs typeface="Calibri" panose="020F0502020204030204"/>
            </a:endParaRPr>
          </a:p>
        </p:txBody>
      </p:sp>
      <p:sp>
        <p:nvSpPr>
          <p:cNvPr id="94"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8261" y="3032476"/>
            <a:ext cx="3977640" cy="13716"/>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3977640"/>
                      <a:gd name="connsiteY0" fmla="*/ 0 h 13716"/>
                      <a:gd name="connsiteX1" fmla="*/ 742493 w 3977640"/>
                      <a:gd name="connsiteY1" fmla="*/ 0 h 13716"/>
                      <a:gd name="connsiteX2" fmla="*/ 1445209 w 3977640"/>
                      <a:gd name="connsiteY2" fmla="*/ 0 h 13716"/>
                      <a:gd name="connsiteX3" fmla="*/ 2147926 w 3977640"/>
                      <a:gd name="connsiteY3" fmla="*/ 0 h 13716"/>
                      <a:gd name="connsiteX4" fmla="*/ 2691536 w 3977640"/>
                      <a:gd name="connsiteY4" fmla="*/ 0 h 13716"/>
                      <a:gd name="connsiteX5" fmla="*/ 3274924 w 3977640"/>
                      <a:gd name="connsiteY5" fmla="*/ 0 h 13716"/>
                      <a:gd name="connsiteX6" fmla="*/ 3977640 w 3977640"/>
                      <a:gd name="connsiteY6" fmla="*/ 0 h 13716"/>
                      <a:gd name="connsiteX7" fmla="*/ 3977640 w 3977640"/>
                      <a:gd name="connsiteY7" fmla="*/ 13716 h 13716"/>
                      <a:gd name="connsiteX8" fmla="*/ 3314700 w 3977640"/>
                      <a:gd name="connsiteY8" fmla="*/ 13716 h 13716"/>
                      <a:gd name="connsiteX9" fmla="*/ 2771089 w 3977640"/>
                      <a:gd name="connsiteY9" fmla="*/ 13716 h 13716"/>
                      <a:gd name="connsiteX10" fmla="*/ 2227478 w 3977640"/>
                      <a:gd name="connsiteY10" fmla="*/ 13716 h 13716"/>
                      <a:gd name="connsiteX11" fmla="*/ 1524762 w 3977640"/>
                      <a:gd name="connsiteY11" fmla="*/ 13716 h 13716"/>
                      <a:gd name="connsiteX12" fmla="*/ 941375 w 3977640"/>
                      <a:gd name="connsiteY12" fmla="*/ 13716 h 13716"/>
                      <a:gd name="connsiteX13" fmla="*/ 0 w 3977640"/>
                      <a:gd name="connsiteY13" fmla="*/ 13716 h 13716"/>
                      <a:gd name="connsiteX14" fmla="*/ 0 w 397764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7640" h="13716" fill="none" extrusionOk="0">
                        <a:moveTo>
                          <a:pt x="0" y="0"/>
                        </a:moveTo>
                        <a:cubicBezTo>
                          <a:pt x="362724" y="-2785"/>
                          <a:pt x="438784" y="-35866"/>
                          <a:pt x="742493" y="0"/>
                        </a:cubicBezTo>
                        <a:cubicBezTo>
                          <a:pt x="1046202" y="35866"/>
                          <a:pt x="1214361" y="6330"/>
                          <a:pt x="1445209" y="0"/>
                        </a:cubicBezTo>
                        <a:cubicBezTo>
                          <a:pt x="1676057" y="-6330"/>
                          <a:pt x="1906372" y="-3266"/>
                          <a:pt x="2147926" y="0"/>
                        </a:cubicBezTo>
                        <a:cubicBezTo>
                          <a:pt x="2389480" y="3266"/>
                          <a:pt x="2520714" y="16824"/>
                          <a:pt x="2691536" y="0"/>
                        </a:cubicBezTo>
                        <a:cubicBezTo>
                          <a:pt x="2862358" y="-16824"/>
                          <a:pt x="3036508" y="-14038"/>
                          <a:pt x="3274924" y="0"/>
                        </a:cubicBezTo>
                        <a:cubicBezTo>
                          <a:pt x="3513340" y="14038"/>
                          <a:pt x="3634141" y="-18809"/>
                          <a:pt x="3977640" y="0"/>
                        </a:cubicBezTo>
                        <a:cubicBezTo>
                          <a:pt x="3977368" y="4708"/>
                          <a:pt x="3977977" y="7132"/>
                          <a:pt x="3977640" y="13716"/>
                        </a:cubicBezTo>
                        <a:cubicBezTo>
                          <a:pt x="3757007" y="27457"/>
                          <a:pt x="3469003" y="-9684"/>
                          <a:pt x="3314700" y="13716"/>
                        </a:cubicBezTo>
                        <a:cubicBezTo>
                          <a:pt x="3160397" y="37116"/>
                          <a:pt x="2914663" y="14940"/>
                          <a:pt x="2771089" y="13716"/>
                        </a:cubicBezTo>
                        <a:cubicBezTo>
                          <a:pt x="2627515" y="12492"/>
                          <a:pt x="2417576" y="37462"/>
                          <a:pt x="2227478" y="13716"/>
                        </a:cubicBezTo>
                        <a:cubicBezTo>
                          <a:pt x="2037380" y="-10030"/>
                          <a:pt x="1775246" y="-6604"/>
                          <a:pt x="1524762" y="13716"/>
                        </a:cubicBezTo>
                        <a:cubicBezTo>
                          <a:pt x="1274278" y="34036"/>
                          <a:pt x="1225405" y="42368"/>
                          <a:pt x="941375" y="13716"/>
                        </a:cubicBezTo>
                        <a:cubicBezTo>
                          <a:pt x="657345" y="-14936"/>
                          <a:pt x="468340" y="53279"/>
                          <a:pt x="0" y="13716"/>
                        </a:cubicBezTo>
                        <a:cubicBezTo>
                          <a:pt x="-460" y="10837"/>
                          <a:pt x="38" y="6680"/>
                          <a:pt x="0" y="0"/>
                        </a:cubicBezTo>
                        <a:close/>
                      </a:path>
                      <a:path w="3977640" h="13716" stroke="0" extrusionOk="0">
                        <a:moveTo>
                          <a:pt x="0" y="0"/>
                        </a:moveTo>
                        <a:cubicBezTo>
                          <a:pt x="167643" y="7540"/>
                          <a:pt x="416663" y="12011"/>
                          <a:pt x="623164" y="0"/>
                        </a:cubicBezTo>
                        <a:cubicBezTo>
                          <a:pt x="829665" y="-12011"/>
                          <a:pt x="908844" y="7531"/>
                          <a:pt x="1166774" y="0"/>
                        </a:cubicBezTo>
                        <a:cubicBezTo>
                          <a:pt x="1424704" y="-7531"/>
                          <a:pt x="1745729" y="22552"/>
                          <a:pt x="1909267" y="0"/>
                        </a:cubicBezTo>
                        <a:cubicBezTo>
                          <a:pt x="2072805" y="-22552"/>
                          <a:pt x="2313264" y="2550"/>
                          <a:pt x="2532431" y="0"/>
                        </a:cubicBezTo>
                        <a:cubicBezTo>
                          <a:pt x="2751598" y="-2550"/>
                          <a:pt x="2914229" y="-1772"/>
                          <a:pt x="3155594" y="0"/>
                        </a:cubicBezTo>
                        <a:cubicBezTo>
                          <a:pt x="3396959" y="1772"/>
                          <a:pt x="3603015" y="-38331"/>
                          <a:pt x="3977640" y="0"/>
                        </a:cubicBezTo>
                        <a:cubicBezTo>
                          <a:pt x="3976970" y="3019"/>
                          <a:pt x="3977124" y="10425"/>
                          <a:pt x="3977640" y="13716"/>
                        </a:cubicBezTo>
                        <a:cubicBezTo>
                          <a:pt x="3733612" y="39454"/>
                          <a:pt x="3504694" y="30132"/>
                          <a:pt x="3314700" y="13716"/>
                        </a:cubicBezTo>
                        <a:cubicBezTo>
                          <a:pt x="3124706" y="-2700"/>
                          <a:pt x="2970848" y="36656"/>
                          <a:pt x="2771089" y="13716"/>
                        </a:cubicBezTo>
                        <a:cubicBezTo>
                          <a:pt x="2571330" y="-9224"/>
                          <a:pt x="2374617" y="28009"/>
                          <a:pt x="2108149" y="13716"/>
                        </a:cubicBezTo>
                        <a:cubicBezTo>
                          <a:pt x="1841681" y="-577"/>
                          <a:pt x="1730147" y="-11759"/>
                          <a:pt x="1445209" y="13716"/>
                        </a:cubicBezTo>
                        <a:cubicBezTo>
                          <a:pt x="1160271" y="39191"/>
                          <a:pt x="1128446" y="26409"/>
                          <a:pt x="822046" y="13716"/>
                        </a:cubicBezTo>
                        <a:cubicBezTo>
                          <a:pt x="515646" y="1023"/>
                          <a:pt x="401539" y="43636"/>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7468-A9EF-A4F7-40F2-CB77F71B09E9}"/>
              </a:ext>
            </a:extLst>
          </p:cNvPr>
          <p:cNvSpPr>
            <a:spLocks noGrp="1"/>
          </p:cNvSpPr>
          <p:nvPr>
            <p:ph type="title"/>
          </p:nvPr>
        </p:nvSpPr>
        <p:spPr>
          <a:xfrm>
            <a:off x="443516" y="539471"/>
            <a:ext cx="7886700" cy="994172"/>
          </a:xfrm>
        </p:spPr>
        <p:txBody>
          <a:bodyPr>
            <a:normAutofit/>
          </a:bodyPr>
          <a:lstStyle/>
          <a:p>
            <a:r>
              <a:rPr lang="en-US" sz="2400" b="1" u="sng">
                <a:latin typeface="Arial"/>
                <a:cs typeface="Calibri Light"/>
              </a:rPr>
              <a:t>Level-1</a:t>
            </a:r>
            <a:endParaRPr lang="en-US" sz="2400" b="1">
              <a:latin typeface="Arial"/>
              <a:cs typeface="Calibri Light" panose="020F0302020204030204"/>
            </a:endParaRPr>
          </a:p>
        </p:txBody>
      </p:sp>
      <p:pic>
        <p:nvPicPr>
          <p:cNvPr id="3" name="Picture 3" descr="Diagram&#10;&#10;Description automatically generated">
            <a:extLst>
              <a:ext uri="{FF2B5EF4-FFF2-40B4-BE49-F238E27FC236}">
                <a16:creationId xmlns:a16="http://schemas.microsoft.com/office/drawing/2014/main" id="{5AD41BFD-C538-1578-E1C2-FDDACF377999}"/>
              </a:ext>
            </a:extLst>
          </p:cNvPr>
          <p:cNvPicPr>
            <a:picLocks noChangeAspect="1"/>
          </p:cNvPicPr>
          <p:nvPr/>
        </p:nvPicPr>
        <p:blipFill>
          <a:blip r:embed="rId2"/>
          <a:stretch>
            <a:fillRect/>
          </a:stretch>
        </p:blipFill>
        <p:spPr>
          <a:xfrm>
            <a:off x="2009104" y="962302"/>
            <a:ext cx="4948706" cy="4152613"/>
          </a:xfrm>
          <a:prstGeom prst="rect">
            <a:avLst/>
          </a:prstGeom>
        </p:spPr>
      </p:pic>
    </p:spTree>
    <p:extLst>
      <p:ext uri="{BB962C8B-B14F-4D97-AF65-F5344CB8AC3E}">
        <p14:creationId xmlns:p14="http://schemas.microsoft.com/office/powerpoint/2010/main" val="22602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B111-31B2-D465-4013-71DEADFA0B5E}"/>
              </a:ext>
            </a:extLst>
          </p:cNvPr>
          <p:cNvSpPr>
            <a:spLocks noGrp="1"/>
          </p:cNvSpPr>
          <p:nvPr>
            <p:ph type="title"/>
          </p:nvPr>
        </p:nvSpPr>
        <p:spPr/>
        <p:txBody>
          <a:bodyPr>
            <a:normAutofit/>
          </a:bodyPr>
          <a:lstStyle/>
          <a:p>
            <a:r>
              <a:rPr lang="en-US" sz="2800" b="1" u="sng">
                <a:latin typeface="Arial"/>
                <a:cs typeface="Calibri Light"/>
              </a:rPr>
              <a:t>Level-2</a:t>
            </a:r>
            <a:endParaRPr lang="en-US" sz="2800" b="1" u="sng">
              <a:latin typeface="Arial"/>
              <a:cs typeface="Arial"/>
            </a:endParaRPr>
          </a:p>
        </p:txBody>
      </p:sp>
      <p:pic>
        <p:nvPicPr>
          <p:cNvPr id="3" name="Picture 3" descr="Diagram, schematic&#10;&#10;Description automatically generated">
            <a:extLst>
              <a:ext uri="{FF2B5EF4-FFF2-40B4-BE49-F238E27FC236}">
                <a16:creationId xmlns:a16="http://schemas.microsoft.com/office/drawing/2014/main" id="{701A7F6B-BE6C-385A-E171-C9E99E718182}"/>
              </a:ext>
            </a:extLst>
          </p:cNvPr>
          <p:cNvPicPr>
            <a:picLocks noChangeAspect="1"/>
          </p:cNvPicPr>
          <p:nvPr/>
        </p:nvPicPr>
        <p:blipFill>
          <a:blip r:embed="rId2"/>
          <a:stretch>
            <a:fillRect/>
          </a:stretch>
        </p:blipFill>
        <p:spPr>
          <a:xfrm>
            <a:off x="2033252" y="509102"/>
            <a:ext cx="5310924" cy="4286281"/>
          </a:xfrm>
          <a:prstGeom prst="rect">
            <a:avLst/>
          </a:prstGeom>
        </p:spPr>
      </p:pic>
    </p:spTree>
    <p:extLst>
      <p:ext uri="{BB962C8B-B14F-4D97-AF65-F5344CB8AC3E}">
        <p14:creationId xmlns:p14="http://schemas.microsoft.com/office/powerpoint/2010/main" val="257780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4DEF-0D2F-20E5-FCC7-43752397477C}"/>
              </a:ext>
            </a:extLst>
          </p:cNvPr>
          <p:cNvSpPr>
            <a:spLocks noGrp="1"/>
          </p:cNvSpPr>
          <p:nvPr>
            <p:ph type="title"/>
          </p:nvPr>
        </p:nvSpPr>
        <p:spPr/>
        <p:txBody>
          <a:bodyPr>
            <a:normAutofit/>
          </a:bodyPr>
          <a:lstStyle/>
          <a:p>
            <a:r>
              <a:rPr lang="en-US" sz="3600">
                <a:solidFill>
                  <a:schemeClr val="accent5">
                    <a:lumMod val="75000"/>
                  </a:schemeClr>
                </a:solidFill>
                <a:cs typeface="Calibri Light"/>
              </a:rPr>
              <a:t>Conclusion</a:t>
            </a:r>
            <a:endParaRPr lang="en-US" sz="3600">
              <a:solidFill>
                <a:schemeClr val="accent5">
                  <a:lumMod val="75000"/>
                </a:schemeClr>
              </a:solidFill>
            </a:endParaRPr>
          </a:p>
        </p:txBody>
      </p:sp>
      <p:sp>
        <p:nvSpPr>
          <p:cNvPr id="3" name="Content Placeholder 2">
            <a:extLst>
              <a:ext uri="{FF2B5EF4-FFF2-40B4-BE49-F238E27FC236}">
                <a16:creationId xmlns:a16="http://schemas.microsoft.com/office/drawing/2014/main" id="{ED537CDB-67F6-6DFC-E0BB-E6825012F70A}"/>
              </a:ext>
            </a:extLst>
          </p:cNvPr>
          <p:cNvSpPr>
            <a:spLocks noGrp="1"/>
          </p:cNvSpPr>
          <p:nvPr>
            <p:ph idx="1"/>
          </p:nvPr>
        </p:nvSpPr>
        <p:spPr/>
        <p:txBody>
          <a:bodyPr vert="horz" lIns="91440" tIns="45720" rIns="91440" bIns="45720" rtlCol="0" anchor="t">
            <a:normAutofit/>
          </a:bodyPr>
          <a:lstStyle/>
          <a:p>
            <a:r>
              <a:rPr lang="en-US" sz="2000" i="1">
                <a:ea typeface="+mn-lt"/>
                <a:cs typeface="+mn-lt"/>
              </a:rPr>
              <a:t>The Medicine Stock Management Project, is a complete software program created to simplify the management and monitoring of drug inventory in healthcare institutions. The project intends to solve the difficulties that healthcare professionals encounter in efficiently controlling drug stock levels, streamlining the procurement procedure, monitoring sales and billing, and producing informative reports for data-driven decision-making. The system consists of numerous modules that allow users to carry out crucial operations such managing the inventory of medications, managing purchase orders, managing sales and billing, and reporting and analytics.</a:t>
            </a:r>
            <a:r>
              <a:rPr lang="en-US" sz="2000">
                <a:ea typeface="+mn-lt"/>
                <a:cs typeface="+mn-lt"/>
              </a:rPr>
              <a:t> </a:t>
            </a:r>
            <a:endParaRPr lang="en-US" sz="2000"/>
          </a:p>
        </p:txBody>
      </p:sp>
    </p:spTree>
    <p:extLst>
      <p:ext uri="{BB962C8B-B14F-4D97-AF65-F5344CB8AC3E}">
        <p14:creationId xmlns:p14="http://schemas.microsoft.com/office/powerpoint/2010/main" val="310314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14100" y="1111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0070C0"/>
                </a:solidFill>
              </a:rPr>
              <a:t>Website Design</a:t>
            </a:r>
            <a:endParaRPr lang="en-US">
              <a:solidFill>
                <a:srgbClr val="0070C0"/>
              </a:solidFill>
            </a:endParaRPr>
          </a:p>
        </p:txBody>
      </p:sp>
      <p:pic>
        <p:nvPicPr>
          <p:cNvPr id="3" name="Picture 3" descr="Graphical user interface&#10;&#10;Description automatically generated">
            <a:extLst>
              <a:ext uri="{FF2B5EF4-FFF2-40B4-BE49-F238E27FC236}">
                <a16:creationId xmlns:a16="http://schemas.microsoft.com/office/drawing/2014/main" id="{8E3E1E47-6FB6-DFC6-9571-5372C80CD46D}"/>
              </a:ext>
            </a:extLst>
          </p:cNvPr>
          <p:cNvPicPr>
            <a:picLocks noChangeAspect="1"/>
          </p:cNvPicPr>
          <p:nvPr/>
        </p:nvPicPr>
        <p:blipFill>
          <a:blip r:embed="rId3"/>
          <a:stretch>
            <a:fillRect/>
          </a:stretch>
        </p:blipFill>
        <p:spPr>
          <a:xfrm>
            <a:off x="1057275" y="1101725"/>
            <a:ext cx="6418262" cy="34956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261D-7653-D06D-4B3D-ECF33EE3A296}"/>
              </a:ext>
            </a:extLst>
          </p:cNvPr>
          <p:cNvSpPr>
            <a:spLocks noGrp="1"/>
          </p:cNvSpPr>
          <p:nvPr>
            <p:ph type="title"/>
          </p:nvPr>
        </p:nvSpPr>
        <p:spPr>
          <a:xfrm>
            <a:off x="311700" y="310087"/>
            <a:ext cx="8520600" cy="707400"/>
          </a:xfrm>
        </p:spPr>
        <p:txBody>
          <a:bodyPr>
            <a:normAutofit fontScale="90000"/>
          </a:bodyPr>
          <a:lstStyle/>
          <a:p>
            <a:r>
              <a:rPr lang="en-US">
                <a:solidFill>
                  <a:srgbClr val="0070C0"/>
                </a:solidFill>
              </a:rPr>
              <a:t>Register page</a:t>
            </a:r>
          </a:p>
        </p:txBody>
      </p:sp>
      <p:pic>
        <p:nvPicPr>
          <p:cNvPr id="4" name="Picture 4" descr="Graphical user interface&#10;&#10;Description automatically generated">
            <a:extLst>
              <a:ext uri="{FF2B5EF4-FFF2-40B4-BE49-F238E27FC236}">
                <a16:creationId xmlns:a16="http://schemas.microsoft.com/office/drawing/2014/main" id="{1887B8D2-EAC8-402C-E1FD-5F88F218E86E}"/>
              </a:ext>
            </a:extLst>
          </p:cNvPr>
          <p:cNvPicPr>
            <a:picLocks noChangeAspect="1"/>
          </p:cNvPicPr>
          <p:nvPr/>
        </p:nvPicPr>
        <p:blipFill>
          <a:blip r:embed="rId2"/>
          <a:stretch>
            <a:fillRect/>
          </a:stretch>
        </p:blipFill>
        <p:spPr>
          <a:xfrm>
            <a:off x="1176338" y="1371600"/>
            <a:ext cx="5973762" cy="3360737"/>
          </a:xfrm>
          <a:prstGeom prst="rect">
            <a:avLst/>
          </a:prstGeom>
        </p:spPr>
      </p:pic>
    </p:spTree>
    <p:extLst>
      <p:ext uri="{BB962C8B-B14F-4D97-AF65-F5344CB8AC3E}">
        <p14:creationId xmlns:p14="http://schemas.microsoft.com/office/powerpoint/2010/main" val="201743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F881-17E0-3B82-9F83-CC7AA666B074}"/>
              </a:ext>
            </a:extLst>
          </p:cNvPr>
          <p:cNvSpPr>
            <a:spLocks noGrp="1"/>
          </p:cNvSpPr>
          <p:nvPr>
            <p:ph type="title"/>
          </p:nvPr>
        </p:nvSpPr>
        <p:spPr/>
        <p:txBody>
          <a:bodyPr>
            <a:normAutofit fontScale="90000"/>
          </a:bodyPr>
          <a:lstStyle/>
          <a:p>
            <a:r>
              <a:rPr lang="en-US">
                <a:solidFill>
                  <a:srgbClr val="0070C0"/>
                </a:solidFill>
              </a:rPr>
              <a:t>Login page</a:t>
            </a:r>
          </a:p>
        </p:txBody>
      </p:sp>
      <p:pic>
        <p:nvPicPr>
          <p:cNvPr id="4" name="Picture 4" descr="Graphical user interface&#10;&#10;Description automatically generated">
            <a:extLst>
              <a:ext uri="{FF2B5EF4-FFF2-40B4-BE49-F238E27FC236}">
                <a16:creationId xmlns:a16="http://schemas.microsoft.com/office/drawing/2014/main" id="{1E3DDAB9-9A0D-8763-924E-1D1CF6966961}"/>
              </a:ext>
            </a:extLst>
          </p:cNvPr>
          <p:cNvPicPr>
            <a:picLocks noChangeAspect="1"/>
          </p:cNvPicPr>
          <p:nvPr/>
        </p:nvPicPr>
        <p:blipFill>
          <a:blip r:embed="rId2"/>
          <a:stretch>
            <a:fillRect/>
          </a:stretch>
        </p:blipFill>
        <p:spPr>
          <a:xfrm>
            <a:off x="1176338" y="1228725"/>
            <a:ext cx="5965825" cy="3352800"/>
          </a:xfrm>
          <a:prstGeom prst="rect">
            <a:avLst/>
          </a:prstGeom>
        </p:spPr>
      </p:pic>
    </p:spTree>
    <p:extLst>
      <p:ext uri="{BB962C8B-B14F-4D97-AF65-F5344CB8AC3E}">
        <p14:creationId xmlns:p14="http://schemas.microsoft.com/office/powerpoint/2010/main" val="79282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B030-1234-B283-7D8A-670CAEBAA465}"/>
              </a:ext>
            </a:extLst>
          </p:cNvPr>
          <p:cNvSpPr>
            <a:spLocks noGrp="1"/>
          </p:cNvSpPr>
          <p:nvPr>
            <p:ph type="title"/>
          </p:nvPr>
        </p:nvSpPr>
        <p:spPr/>
        <p:txBody>
          <a:bodyPr>
            <a:noAutofit/>
          </a:bodyPr>
          <a:lstStyle/>
          <a:p>
            <a:r>
              <a:rPr lang="en-US">
                <a:solidFill>
                  <a:srgbClr val="0070C0"/>
                </a:solidFill>
              </a:rPr>
              <a:t>Dashboard</a:t>
            </a:r>
          </a:p>
        </p:txBody>
      </p:sp>
      <p:pic>
        <p:nvPicPr>
          <p:cNvPr id="4" name="Picture 4" descr="Graphical user interface&#10;&#10;Description automatically generated">
            <a:extLst>
              <a:ext uri="{FF2B5EF4-FFF2-40B4-BE49-F238E27FC236}">
                <a16:creationId xmlns:a16="http://schemas.microsoft.com/office/drawing/2014/main" id="{C4541417-50EC-DB8C-DE57-62342456BA71}"/>
              </a:ext>
            </a:extLst>
          </p:cNvPr>
          <p:cNvPicPr>
            <a:picLocks noChangeAspect="1"/>
          </p:cNvPicPr>
          <p:nvPr/>
        </p:nvPicPr>
        <p:blipFill>
          <a:blip r:embed="rId2"/>
          <a:stretch>
            <a:fillRect/>
          </a:stretch>
        </p:blipFill>
        <p:spPr>
          <a:xfrm>
            <a:off x="1477963" y="1284288"/>
            <a:ext cx="6045200" cy="3400425"/>
          </a:xfrm>
          <a:prstGeom prst="rect">
            <a:avLst/>
          </a:prstGeom>
        </p:spPr>
      </p:pic>
    </p:spTree>
    <p:extLst>
      <p:ext uri="{BB962C8B-B14F-4D97-AF65-F5344CB8AC3E}">
        <p14:creationId xmlns:p14="http://schemas.microsoft.com/office/powerpoint/2010/main" val="610906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D2F637-D2D0-AD7C-6340-3EB284104BFB}"/>
              </a:ext>
            </a:extLst>
          </p:cNvPr>
          <p:cNvSpPr>
            <a:spLocks noGrp="1"/>
          </p:cNvSpPr>
          <p:nvPr>
            <p:ph type="title"/>
          </p:nvPr>
        </p:nvSpPr>
        <p:spPr/>
        <p:txBody>
          <a:bodyPr>
            <a:normAutofit/>
          </a:bodyPr>
          <a:lstStyle/>
          <a:p>
            <a:r>
              <a:rPr lang="en-US" sz="2800" dirty="0">
                <a:solidFill>
                  <a:schemeClr val="accent5">
                    <a:lumMod val="75000"/>
                  </a:schemeClr>
                </a:solidFill>
                <a:latin typeface="Calibri"/>
                <a:cs typeface="Calibri"/>
              </a:rPr>
              <a:t>Medicine page</a:t>
            </a:r>
          </a:p>
        </p:txBody>
      </p:sp>
      <p:pic>
        <p:nvPicPr>
          <p:cNvPr id="2" name="Picture 3">
            <a:extLst>
              <a:ext uri="{FF2B5EF4-FFF2-40B4-BE49-F238E27FC236}">
                <a16:creationId xmlns:a16="http://schemas.microsoft.com/office/drawing/2014/main" id="{58DFF58A-3EA9-AE55-42DE-4A8DAB7D95CB}"/>
              </a:ext>
            </a:extLst>
          </p:cNvPr>
          <p:cNvPicPr>
            <a:picLocks noChangeAspect="1"/>
          </p:cNvPicPr>
          <p:nvPr/>
        </p:nvPicPr>
        <p:blipFill>
          <a:blip r:embed="rId2"/>
          <a:stretch>
            <a:fillRect/>
          </a:stretch>
        </p:blipFill>
        <p:spPr>
          <a:xfrm>
            <a:off x="1405407" y="1196528"/>
            <a:ext cx="5761685" cy="3257549"/>
          </a:xfrm>
          <a:prstGeom prst="rect">
            <a:avLst/>
          </a:prstGeom>
        </p:spPr>
      </p:pic>
    </p:spTree>
    <p:extLst>
      <p:ext uri="{BB962C8B-B14F-4D97-AF65-F5344CB8AC3E}">
        <p14:creationId xmlns:p14="http://schemas.microsoft.com/office/powerpoint/2010/main" val="3888389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6DC0-FE45-C3F9-B9DB-83EBBD95A858}"/>
              </a:ext>
            </a:extLst>
          </p:cNvPr>
          <p:cNvSpPr>
            <a:spLocks noGrp="1"/>
          </p:cNvSpPr>
          <p:nvPr>
            <p:ph type="title"/>
          </p:nvPr>
        </p:nvSpPr>
        <p:spPr/>
        <p:txBody>
          <a:bodyPr>
            <a:normAutofit/>
          </a:bodyPr>
          <a:lstStyle/>
          <a:p>
            <a:r>
              <a:rPr lang="en-US" sz="3200" dirty="0">
                <a:solidFill>
                  <a:schemeClr val="accent5">
                    <a:lumMod val="75000"/>
                  </a:schemeClr>
                </a:solidFill>
                <a:cs typeface="Calibri Light"/>
              </a:rPr>
              <a:t>Batch page</a:t>
            </a:r>
            <a:endParaRPr lang="en-US" sz="3200" dirty="0">
              <a:solidFill>
                <a:schemeClr val="accent5">
                  <a:lumMod val="75000"/>
                </a:schemeClr>
              </a:solidFill>
            </a:endParaRPr>
          </a:p>
        </p:txBody>
      </p:sp>
      <p:pic>
        <p:nvPicPr>
          <p:cNvPr id="4" name="Picture 4" descr="Graphical user interface, application, table&#10;&#10;Description automatically generated">
            <a:extLst>
              <a:ext uri="{FF2B5EF4-FFF2-40B4-BE49-F238E27FC236}">
                <a16:creationId xmlns:a16="http://schemas.microsoft.com/office/drawing/2014/main" id="{4E2B2D8A-2AB4-2A09-B581-4D0EB26F7B29}"/>
              </a:ext>
            </a:extLst>
          </p:cNvPr>
          <p:cNvPicPr>
            <a:picLocks noChangeAspect="1"/>
          </p:cNvPicPr>
          <p:nvPr/>
        </p:nvPicPr>
        <p:blipFill>
          <a:blip r:embed="rId2"/>
          <a:stretch>
            <a:fillRect/>
          </a:stretch>
        </p:blipFill>
        <p:spPr>
          <a:xfrm>
            <a:off x="1276618" y="1156281"/>
            <a:ext cx="5898521" cy="3313894"/>
          </a:xfrm>
          <a:prstGeom prst="rect">
            <a:avLst/>
          </a:prstGeom>
        </p:spPr>
      </p:pic>
    </p:spTree>
    <p:extLst>
      <p:ext uri="{BB962C8B-B14F-4D97-AF65-F5344CB8AC3E}">
        <p14:creationId xmlns:p14="http://schemas.microsoft.com/office/powerpoint/2010/main" val="2049832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CC56-742F-C44B-3DA3-47637E9CFEFE}"/>
              </a:ext>
            </a:extLst>
          </p:cNvPr>
          <p:cNvSpPr>
            <a:spLocks noGrp="1"/>
          </p:cNvSpPr>
          <p:nvPr>
            <p:ph type="title"/>
          </p:nvPr>
        </p:nvSpPr>
        <p:spPr/>
        <p:txBody>
          <a:bodyPr>
            <a:normAutofit fontScale="90000"/>
          </a:bodyPr>
          <a:lstStyle/>
          <a:p>
            <a:r>
              <a:rPr lang="en-US">
                <a:solidFill>
                  <a:srgbClr val="0070C0"/>
                </a:solidFill>
              </a:rPr>
              <a:t>summary</a:t>
            </a:r>
          </a:p>
        </p:txBody>
      </p:sp>
      <p:pic>
        <p:nvPicPr>
          <p:cNvPr id="5" name="Picture 5" descr="Table&#10;&#10;Description automatically generated">
            <a:extLst>
              <a:ext uri="{FF2B5EF4-FFF2-40B4-BE49-F238E27FC236}">
                <a16:creationId xmlns:a16="http://schemas.microsoft.com/office/drawing/2014/main" id="{BB90104A-63A0-F858-41B7-BA9E38E5F591}"/>
              </a:ext>
            </a:extLst>
          </p:cNvPr>
          <p:cNvPicPr>
            <a:picLocks noChangeAspect="1"/>
          </p:cNvPicPr>
          <p:nvPr/>
        </p:nvPicPr>
        <p:blipFill>
          <a:blip r:embed="rId2"/>
          <a:stretch>
            <a:fillRect/>
          </a:stretch>
        </p:blipFill>
        <p:spPr>
          <a:xfrm>
            <a:off x="1152525" y="1191235"/>
            <a:ext cx="6005512" cy="3364279"/>
          </a:xfrm>
          <a:prstGeom prst="rect">
            <a:avLst/>
          </a:prstGeom>
        </p:spPr>
      </p:pic>
    </p:spTree>
    <p:extLst>
      <p:ext uri="{BB962C8B-B14F-4D97-AF65-F5344CB8AC3E}">
        <p14:creationId xmlns:p14="http://schemas.microsoft.com/office/powerpoint/2010/main" val="217620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70C0"/>
                </a:solidFill>
              </a:rPr>
              <a:t>Contents</a:t>
            </a:r>
            <a:endParaRPr>
              <a:solidFill>
                <a:srgbClr val="0070C0"/>
              </a:solidFill>
            </a:endParaRPr>
          </a:p>
        </p:txBody>
      </p:sp>
      <p:sp>
        <p:nvSpPr>
          <p:cNvPr id="73" name="Google Shape;73;p14"/>
          <p:cNvSpPr txBox="1">
            <a:spLocks noGrp="1"/>
          </p:cNvSpPr>
          <p:nvPr>
            <p:ph type="body" idx="1"/>
          </p:nvPr>
        </p:nvSpPr>
        <p:spPr>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457200" lvl="0" indent="-405765" algn="l" rtl="0">
              <a:spcBef>
                <a:spcPts val="0"/>
              </a:spcBef>
              <a:spcAft>
                <a:spcPts val="0"/>
              </a:spcAft>
              <a:buSzPct val="100000"/>
              <a:buAutoNum type="arabicPeriod"/>
            </a:pPr>
            <a:r>
              <a:rPr lang="en" sz="1800" i="1" dirty="0"/>
              <a:t>Introduction</a:t>
            </a:r>
            <a:endParaRPr lang="en-US" sz="1800" i="1">
              <a:cs typeface="Calibri" panose="020F0502020204030204"/>
            </a:endParaRPr>
          </a:p>
          <a:p>
            <a:pPr marL="457200" lvl="0" indent="-405765" algn="l" rtl="0">
              <a:spcBef>
                <a:spcPts val="0"/>
              </a:spcBef>
              <a:spcAft>
                <a:spcPts val="0"/>
              </a:spcAft>
              <a:buSzPct val="100000"/>
              <a:buAutoNum type="arabicPeriod"/>
            </a:pPr>
            <a:r>
              <a:rPr lang="en" sz="1800" i="1" dirty="0"/>
              <a:t>Advantages</a:t>
            </a:r>
            <a:endParaRPr sz="1800" i="1">
              <a:cs typeface="Calibri" panose="020F0502020204030204"/>
            </a:endParaRPr>
          </a:p>
          <a:p>
            <a:pPr marL="457200" lvl="0" indent="-405765" algn="l" rtl="0">
              <a:spcBef>
                <a:spcPts val="0"/>
              </a:spcBef>
              <a:spcAft>
                <a:spcPts val="0"/>
              </a:spcAft>
              <a:buSzPct val="100000"/>
              <a:buAutoNum type="arabicPeriod"/>
            </a:pPr>
            <a:r>
              <a:rPr lang="en" sz="1800" i="1" dirty="0"/>
              <a:t>ER-Diagram</a:t>
            </a:r>
            <a:endParaRPr sz="1800" i="1">
              <a:cs typeface="Calibri" panose="020F0502020204030204"/>
            </a:endParaRPr>
          </a:p>
          <a:p>
            <a:pPr indent="-405765">
              <a:buSzPct val="100000"/>
              <a:buAutoNum type="arabicPeriod"/>
            </a:pPr>
            <a:r>
              <a:rPr lang="en" sz="1800" i="1" dirty="0">
                <a:cs typeface="Calibri" panose="020F0502020204030204"/>
              </a:rPr>
              <a:t>RDBMS</a:t>
            </a:r>
          </a:p>
          <a:p>
            <a:pPr indent="-405765">
              <a:buSzPct val="100000"/>
              <a:buAutoNum type="arabicPeriod"/>
            </a:pPr>
            <a:r>
              <a:rPr lang="en" sz="1800" i="1" dirty="0"/>
              <a:t>Data flow diagram</a:t>
            </a:r>
            <a:endParaRPr sz="1800" i="1">
              <a:cs typeface="Calibri" panose="020F0502020204030204"/>
            </a:endParaRPr>
          </a:p>
          <a:p>
            <a:pPr indent="-405765">
              <a:buSzPct val="100000"/>
              <a:buAutoNum type="arabicPeriod"/>
            </a:pPr>
            <a:r>
              <a:rPr lang="en" sz="1800" i="1">
                <a:cs typeface="Calibri"/>
              </a:rPr>
              <a:t>Conclusion</a:t>
            </a:r>
            <a:endParaRPr lang="en" sz="1800" i="1" dirty="0">
              <a:cs typeface="Calibri"/>
            </a:endParaRPr>
          </a:p>
          <a:p>
            <a:pPr indent="-405765">
              <a:buSzPct val="100000"/>
              <a:buAutoNum type="arabicPeriod"/>
            </a:pPr>
            <a:r>
              <a:rPr lang="en" sz="1800" i="1" dirty="0">
                <a:cs typeface="Calibri"/>
              </a:rPr>
              <a:t>Website design</a:t>
            </a:r>
          </a:p>
          <a:p>
            <a:pPr indent="-405765">
              <a:buSzPct val="100000"/>
              <a:buAutoNum type="arabicPeriod"/>
            </a:pPr>
            <a:r>
              <a:rPr lang="en" sz="1800" i="1" dirty="0">
                <a:cs typeface="Calibri"/>
              </a:rPr>
              <a:t>Technologies </a:t>
            </a:r>
          </a:p>
          <a:p>
            <a:pPr marL="457200" lvl="0" indent="-405765" algn="l" rtl="0">
              <a:spcBef>
                <a:spcPts val="0"/>
              </a:spcBef>
              <a:spcAft>
                <a:spcPts val="0"/>
              </a:spcAft>
              <a:buSzPct val="100000"/>
              <a:buAutoNum type="arabicPeriod"/>
            </a:pPr>
            <a:r>
              <a:rPr lang="en" sz="1800" i="1" dirty="0"/>
              <a:t>Reference</a:t>
            </a:r>
            <a:endParaRPr sz="1800" i="1" dirty="0">
              <a:cs typeface="Calibri" panose="020F0502020204030204"/>
            </a:endParaRPr>
          </a:p>
          <a:p>
            <a:pPr marL="0" lvl="0" indent="0" algn="l" rtl="0">
              <a:spcBef>
                <a:spcPts val="1200"/>
              </a:spcBef>
              <a:spcAft>
                <a:spcPts val="0"/>
              </a:spcAft>
              <a:buNone/>
            </a:pPr>
            <a:endParaRPr sz="11164" i="1"/>
          </a:p>
          <a:p>
            <a:pPr marL="0" lvl="0" indent="0" algn="l" rtl="0">
              <a:spcBef>
                <a:spcPts val="1200"/>
              </a:spcBef>
              <a:spcAft>
                <a:spcPts val="0"/>
              </a:spcAft>
              <a:buNone/>
            </a:pPr>
            <a:endParaRPr sz="5015" i="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70C0"/>
                </a:solidFill>
              </a:rPr>
              <a:t>Technologies used in website</a:t>
            </a:r>
            <a:endParaRPr>
              <a:solidFill>
                <a:srgbClr val="0070C0"/>
              </a:solidFill>
            </a:endParaRPr>
          </a:p>
        </p:txBody>
      </p:sp>
      <p:sp>
        <p:nvSpPr>
          <p:cNvPr id="110" name="Google Shape;110;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buNone/>
            </a:pPr>
            <a:r>
              <a:rPr lang="en" b="1" i="1"/>
              <a:t> Front-End Technologies</a:t>
            </a:r>
            <a:endParaRPr lang="en-US" b="1" i="1">
              <a:cs typeface="Calibri" panose="020F0502020204030204"/>
            </a:endParaRPr>
          </a:p>
          <a:p>
            <a:pPr marL="0" indent="0">
              <a:spcBef>
                <a:spcPts val="1200"/>
              </a:spcBef>
              <a:buNone/>
            </a:pPr>
            <a:r>
              <a:rPr lang="en"/>
              <a:t>                        HTML   and  CSS</a:t>
            </a:r>
            <a:endParaRPr>
              <a:cs typeface="Calibri" panose="020F0502020204030204"/>
            </a:endParaRPr>
          </a:p>
          <a:p>
            <a:pPr marL="0" indent="0">
              <a:spcBef>
                <a:spcPts val="1200"/>
              </a:spcBef>
              <a:buNone/>
            </a:pPr>
            <a:r>
              <a:rPr lang="en" b="1" i="1"/>
              <a:t> Front-End Frameworks and Libraries</a:t>
            </a:r>
            <a:endParaRPr b="1" i="1">
              <a:cs typeface="Calibri" panose="020F0502020204030204"/>
            </a:endParaRPr>
          </a:p>
          <a:p>
            <a:pPr marL="0" indent="0">
              <a:spcBef>
                <a:spcPts val="1200"/>
              </a:spcBef>
              <a:buNone/>
            </a:pPr>
            <a:r>
              <a:rPr lang="en"/>
              <a:t>                        Bootstrap</a:t>
            </a:r>
            <a:endParaRPr>
              <a:cs typeface="Calibri" panose="020F0502020204030204"/>
            </a:endParaRPr>
          </a:p>
          <a:p>
            <a:pPr marL="0" indent="0">
              <a:spcBef>
                <a:spcPts val="1200"/>
              </a:spcBef>
              <a:buNone/>
            </a:pPr>
            <a:r>
              <a:rPr lang="en" b="1" i="1"/>
              <a:t> Back-End Technologies</a:t>
            </a:r>
            <a:endParaRPr b="1" i="1">
              <a:cs typeface="Calibri" panose="020F0502020204030204"/>
            </a:endParaRPr>
          </a:p>
          <a:p>
            <a:pPr marL="0" indent="0">
              <a:spcBef>
                <a:spcPts val="1200"/>
              </a:spcBef>
              <a:buNone/>
            </a:pPr>
            <a:r>
              <a:rPr lang="en"/>
              <a:t>                         PHP , JavaScript and J query</a:t>
            </a:r>
            <a:endParaRPr>
              <a:cs typeface="Calibri" panose="020F0502020204030204"/>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70C0"/>
                </a:solidFill>
              </a:rPr>
              <a:t>Reference</a:t>
            </a:r>
            <a:endParaRPr>
              <a:solidFill>
                <a:srgbClr val="0070C0"/>
              </a:solidFill>
            </a:endParaRPr>
          </a:p>
        </p:txBody>
      </p:sp>
      <p:sp>
        <p:nvSpPr>
          <p:cNvPr id="127" name="Google Shape;127;p23"/>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Geeksforgeeks</a:t>
            </a:r>
            <a:endParaRPr dirty="0"/>
          </a:p>
          <a:p>
            <a:pPr marL="457200" lvl="0" indent="-342900" algn="l" rtl="0">
              <a:spcBef>
                <a:spcPts val="0"/>
              </a:spcBef>
              <a:spcAft>
                <a:spcPts val="0"/>
              </a:spcAft>
              <a:buSzPts val="1800"/>
              <a:buChar char="●"/>
            </a:pPr>
            <a:r>
              <a:rPr lang="en" dirty="0"/>
              <a:t>YouTube</a:t>
            </a:r>
            <a:endParaRPr dirty="0" err="1"/>
          </a:p>
          <a:p>
            <a:pPr>
              <a:lnSpc>
                <a:spcPct val="114999"/>
              </a:lnSpc>
            </a:pPr>
            <a:r>
              <a:rPr lang="en" dirty="0"/>
              <a:t>Google</a:t>
            </a:r>
            <a:endParaRPr lang="en" dirty="0">
              <a:cs typeface="Calibri"/>
            </a:endParaRPr>
          </a:p>
          <a:p>
            <a:pPr marL="457200" lvl="0" algn="l">
              <a:lnSpc>
                <a:spcPct val="114999"/>
              </a:lnSpc>
            </a:pPr>
            <a:r>
              <a:rPr lang="en" dirty="0"/>
              <a:t>ChatGPT</a:t>
            </a:r>
            <a:endParaRPr lang="en" dirty="0">
              <a:cs typeface="Calibri"/>
            </a:endParaRPr>
          </a:p>
          <a:p>
            <a:pPr indent="0">
              <a:spcBef>
                <a:spcPts val="1200"/>
              </a:spcBef>
              <a:spcAft>
                <a:spcPts val="1200"/>
              </a:spcAft>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223225" y="198257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5800">
                <a:solidFill>
                  <a:schemeClr val="accent5">
                    <a:lumMod val="75000"/>
                  </a:schemeClr>
                </a:solidFill>
              </a:rPr>
              <a:t>Thank you</a:t>
            </a:r>
            <a:endParaRPr lang="en-US" sz="5840">
              <a:solidFill>
                <a:schemeClr val="accent5">
                  <a:lumMod val="75000"/>
                </a:schemeClr>
              </a:solidFill>
              <a:cs typeface="Calibri Light" panose="020F03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70C0"/>
                </a:solidFill>
              </a:rPr>
              <a:t>Introduction</a:t>
            </a:r>
            <a:endParaRPr>
              <a:solidFill>
                <a:srgbClr val="0070C0"/>
              </a:solidFill>
            </a:endParaRPr>
          </a:p>
        </p:txBody>
      </p:sp>
      <p:sp>
        <p:nvSpPr>
          <p:cNvPr id="79" name="Google Shape;79;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 sz="2000" i="1"/>
              <a:t>A medical management system is a technology based solution design to help healthcare to manage medicine more efficiently.it provide health . The medical management system help healthcare providers and patients keep track of medication schedules, dosage, and prescription information.  It can also provide medication reminders and alerts, medication reconciliation, and medication history.</a:t>
            </a:r>
            <a:r>
              <a:rPr lang="en" sz="2000" i="1">
                <a:ea typeface="+mn-lt"/>
                <a:cs typeface="+mn-lt"/>
              </a:rPr>
              <a:t> The project intends to solve the difficulties healthcare organizations experience in keeping sufficient levels of pharmaceuticals in store. The technology assists in preventing stockouts, reducing waste, and ensuring the availability of crucial pharmaceuticals for patients by automating vital operations and giving real-time visibility into inventories.</a:t>
            </a:r>
            <a:endParaRPr lang="en-US" sz="2000" i="1">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5C8A-4E78-5D82-43C4-60B2C6552C35}"/>
              </a:ext>
            </a:extLst>
          </p:cNvPr>
          <p:cNvSpPr>
            <a:spLocks noGrp="1"/>
          </p:cNvSpPr>
          <p:nvPr>
            <p:ph type="title"/>
          </p:nvPr>
        </p:nvSpPr>
        <p:spPr/>
        <p:txBody>
          <a:bodyPr>
            <a:normAutofit fontScale="90000"/>
          </a:bodyPr>
          <a:lstStyle/>
          <a:p>
            <a:r>
              <a:rPr lang="en-US">
                <a:solidFill>
                  <a:schemeClr val="accent5">
                    <a:lumMod val="75000"/>
                  </a:schemeClr>
                </a:solidFill>
                <a:cs typeface="Calibri Light"/>
              </a:rPr>
              <a:t>Purpose</a:t>
            </a:r>
            <a:endParaRPr lang="en-US">
              <a:solidFill>
                <a:schemeClr val="accent5">
                  <a:lumMod val="75000"/>
                </a:schemeClr>
              </a:solidFill>
            </a:endParaRPr>
          </a:p>
        </p:txBody>
      </p:sp>
      <p:sp>
        <p:nvSpPr>
          <p:cNvPr id="3" name="Text Placeholder 2">
            <a:extLst>
              <a:ext uri="{FF2B5EF4-FFF2-40B4-BE49-F238E27FC236}">
                <a16:creationId xmlns:a16="http://schemas.microsoft.com/office/drawing/2014/main" id="{C50964A7-0B8C-15B9-D9BB-DE3D85792D2D}"/>
              </a:ext>
            </a:extLst>
          </p:cNvPr>
          <p:cNvSpPr>
            <a:spLocks noGrp="1"/>
          </p:cNvSpPr>
          <p:nvPr>
            <p:ph type="body" idx="1"/>
          </p:nvPr>
        </p:nvSpPr>
        <p:spPr/>
        <p:txBody>
          <a:bodyPr>
            <a:normAutofit/>
          </a:bodyPr>
          <a:lstStyle/>
          <a:p>
            <a:r>
              <a:rPr lang="en-US" sz="2400" i="1">
                <a:ea typeface="+mn-lt"/>
                <a:cs typeface="+mn-lt"/>
              </a:rPr>
              <a:t>The project's main purpose is to make healthcare institutions' pharmaceutical stock management more precise and effective. The following goals can be attained by healthcare organizations by applying this method. The drug Stock Management Project's overall goal is to provide a dependable and effective system that enables healthcare organizations to optimize drug stock levels, lower costs, enhance patient care, and make data-driven decisions for improved inventory management.</a:t>
            </a:r>
            <a:endParaRPr lang="en-US" sz="2400" i="1"/>
          </a:p>
        </p:txBody>
      </p:sp>
    </p:spTree>
    <p:extLst>
      <p:ext uri="{BB962C8B-B14F-4D97-AF65-F5344CB8AC3E}">
        <p14:creationId xmlns:p14="http://schemas.microsoft.com/office/powerpoint/2010/main" val="276300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7003-842E-9DD0-B6EB-FDB2DEFF24F8}"/>
              </a:ext>
            </a:extLst>
          </p:cNvPr>
          <p:cNvSpPr>
            <a:spLocks noGrp="1"/>
          </p:cNvSpPr>
          <p:nvPr>
            <p:ph type="title"/>
          </p:nvPr>
        </p:nvSpPr>
        <p:spPr/>
        <p:txBody>
          <a:bodyPr>
            <a:normAutofit fontScale="90000"/>
          </a:bodyPr>
          <a:lstStyle/>
          <a:p>
            <a:r>
              <a:rPr lang="en-US">
                <a:solidFill>
                  <a:schemeClr val="accent5">
                    <a:lumMod val="75000"/>
                  </a:schemeClr>
                </a:solidFill>
                <a:cs typeface="Calibri Light"/>
              </a:rPr>
              <a:t>Scope</a:t>
            </a:r>
          </a:p>
        </p:txBody>
      </p:sp>
      <p:sp>
        <p:nvSpPr>
          <p:cNvPr id="3" name="Text Placeholder 2">
            <a:extLst>
              <a:ext uri="{FF2B5EF4-FFF2-40B4-BE49-F238E27FC236}">
                <a16:creationId xmlns:a16="http://schemas.microsoft.com/office/drawing/2014/main" id="{E7D5D8E0-1A3C-0B10-27A5-4AA7530F7685}"/>
              </a:ext>
            </a:extLst>
          </p:cNvPr>
          <p:cNvSpPr>
            <a:spLocks noGrp="1"/>
          </p:cNvSpPr>
          <p:nvPr>
            <p:ph type="body" idx="1"/>
          </p:nvPr>
        </p:nvSpPr>
        <p:spPr>
          <a:xfrm>
            <a:off x="311700" y="1282200"/>
            <a:ext cx="8322163" cy="3278888"/>
          </a:xfrm>
        </p:spPr>
        <p:txBody>
          <a:bodyPr>
            <a:normAutofit/>
          </a:bodyPr>
          <a:lstStyle/>
          <a:p>
            <a:pPr marL="114300" indent="0">
              <a:buNone/>
            </a:pPr>
            <a:r>
              <a:rPr lang="en-US" sz="2400">
                <a:ea typeface="+mn-lt"/>
                <a:cs typeface="+mn-lt"/>
              </a:rPr>
              <a:t>The following elements are included in the project's scope:</a:t>
            </a:r>
          </a:p>
          <a:p>
            <a:pPr marL="114300" indent="0">
              <a:buNone/>
            </a:pPr>
            <a:endParaRPr lang="en-US" sz="2400">
              <a:ea typeface="+mn-lt"/>
              <a:cs typeface="+mn-lt"/>
            </a:endParaRPr>
          </a:p>
          <a:p>
            <a:r>
              <a:rPr lang="en-US" sz="1800">
                <a:ea typeface="+mn-lt"/>
                <a:cs typeface="+mn-lt"/>
              </a:rPr>
              <a:t>Medical practitioners can add new medications, update stock levels, monitor batch information, set reorder points, and get notifications when there are low supplies using the medicine inventory management system. It will offer a simple user interface to view and efficiently manage the drug inventory. </a:t>
            </a:r>
          </a:p>
          <a:p>
            <a:endParaRPr lang="en-US" sz="1800">
              <a:ea typeface="+mn-lt"/>
              <a:cs typeface="+mn-lt"/>
            </a:endParaRPr>
          </a:p>
          <a:p>
            <a:r>
              <a:rPr lang="en-US" sz="1800">
                <a:ea typeface="+mn-lt"/>
                <a:cs typeface="+mn-lt"/>
              </a:rPr>
              <a:t>Management of Purchase Orders: The system will make it easier to create and monitor Purchase Orders for drugs. Users will be able to track order status, manage supplier information, and automate</a:t>
            </a:r>
            <a:endParaRPr lang="en-US" sz="1800">
              <a:cs typeface="Calibri"/>
            </a:endParaRPr>
          </a:p>
        </p:txBody>
      </p:sp>
    </p:spTree>
    <p:extLst>
      <p:ext uri="{BB962C8B-B14F-4D97-AF65-F5344CB8AC3E}">
        <p14:creationId xmlns:p14="http://schemas.microsoft.com/office/powerpoint/2010/main" val="132194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2016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70C0"/>
                </a:solidFill>
              </a:rPr>
              <a:t>Advantages</a:t>
            </a:r>
            <a:endParaRPr>
              <a:solidFill>
                <a:srgbClr val="0070C0"/>
              </a:solidFill>
            </a:endParaRPr>
          </a:p>
        </p:txBody>
      </p:sp>
      <p:sp>
        <p:nvSpPr>
          <p:cNvPr id="85" name="Google Shape;85;p16"/>
          <p:cNvSpPr txBox="1">
            <a:spLocks noGrp="1"/>
          </p:cNvSpPr>
          <p:nvPr>
            <p:ph type="body" idx="1"/>
          </p:nvPr>
        </p:nvSpPr>
        <p:spPr>
          <a:xfrm>
            <a:off x="311700" y="1011000"/>
            <a:ext cx="8520600" cy="3558000"/>
          </a:xfrm>
          <a:prstGeom prst="rect">
            <a:avLst/>
          </a:prstGeom>
        </p:spPr>
        <p:txBody>
          <a:bodyPr spcFirstLastPara="1" wrap="square" lIns="91425" tIns="91425" rIns="91425" bIns="91425" anchor="t" anchorCtr="0">
            <a:normAutofit/>
          </a:bodyPr>
          <a:lstStyle/>
          <a:p>
            <a:pPr marL="457200" lvl="0" indent="-326390" algn="l" rtl="0">
              <a:spcBef>
                <a:spcPts val="1200"/>
              </a:spcBef>
              <a:spcAft>
                <a:spcPts val="0"/>
              </a:spcAft>
              <a:buSzPct val="100000"/>
              <a:buChar char="●"/>
            </a:pPr>
            <a:r>
              <a:rPr lang="en" sz="1600"/>
              <a:t>Improved inventory management: A medicine stock management website can help you keep track of your inventory levels, ensuring that you always have the right amount of medicine in stock. This can help you avoid stockouts or overstocking, which can lead to lost sales or waste.</a:t>
            </a:r>
            <a:endParaRPr lang="en-US" sz="1600">
              <a:cs typeface="Calibri"/>
            </a:endParaRPr>
          </a:p>
          <a:p>
            <a:pPr marL="457200" lvl="0" indent="0" algn="l" rtl="0">
              <a:spcBef>
                <a:spcPts val="1200"/>
              </a:spcBef>
              <a:spcAft>
                <a:spcPts val="0"/>
              </a:spcAft>
              <a:buNone/>
            </a:pPr>
            <a:endParaRPr sz="1600">
              <a:cs typeface="Calibri"/>
            </a:endParaRPr>
          </a:p>
          <a:p>
            <a:pPr marL="457200" lvl="0" indent="-326390" algn="l" rtl="0">
              <a:spcBef>
                <a:spcPts val="1200"/>
              </a:spcBef>
              <a:spcAft>
                <a:spcPts val="0"/>
              </a:spcAft>
              <a:buSzPct val="100000"/>
              <a:buChar char="●"/>
            </a:pPr>
            <a:r>
              <a:rPr lang="en" sz="1600"/>
              <a:t>Increased efficiency: With a medicine stock management website, you can automate many of the tasks involved in managing your inventory, such as tracking expiration dates, generating reports, and reordering products. This can save you time and reduce the risk of errors.</a:t>
            </a:r>
            <a:endParaRPr sz="1600">
              <a:cs typeface="Calibri"/>
            </a:endParaRPr>
          </a:p>
          <a:p>
            <a:pPr marL="914400" lvl="0" indent="0" algn="l" rtl="0">
              <a:spcBef>
                <a:spcPts val="1200"/>
              </a:spcBef>
              <a:spcAft>
                <a:spcPts val="0"/>
              </a:spcAft>
              <a:buNone/>
            </a:pPr>
            <a:endParaRPr sz="1600">
              <a:cs typeface="Calibri"/>
            </a:endParaRPr>
          </a:p>
          <a:p>
            <a:pPr marL="457200" lvl="0" indent="-326390" algn="l" rtl="0">
              <a:spcBef>
                <a:spcPts val="1200"/>
              </a:spcBef>
              <a:spcAft>
                <a:spcPts val="0"/>
              </a:spcAft>
              <a:buSzPct val="100000"/>
              <a:buChar char="●"/>
            </a:pPr>
            <a:r>
              <a:rPr lang="en" sz="1600"/>
              <a:t>Regulatory compliance: A medicine stock management website can help you stay compliant with regulatory requirements, such as tracking the lot and batch numbers of products and maintaining accurate records of inventory movements.</a:t>
            </a:r>
            <a:endParaRPr sz="1600">
              <a:cs typeface="Calibri" panose="020F0502020204030204"/>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1"/>
          <p:cNvPicPr preferRelativeResize="0"/>
          <p:nvPr/>
        </p:nvPicPr>
        <p:blipFill rotWithShape="1">
          <a:blip r:embed="rId3">
            <a:alphaModFix/>
          </a:blip>
          <a:srcRect t="17405" b="-158"/>
          <a:stretch/>
        </p:blipFill>
        <p:spPr>
          <a:xfrm>
            <a:off x="1596838" y="754062"/>
            <a:ext cx="5540220" cy="4155726"/>
          </a:xfrm>
          <a:prstGeom prst="rect">
            <a:avLst/>
          </a:prstGeom>
          <a:noFill/>
          <a:ln>
            <a:noFill/>
          </a:ln>
        </p:spPr>
      </p:pic>
      <p:sp>
        <p:nvSpPr>
          <p:cNvPr id="2" name="TextBox 1">
            <a:extLst>
              <a:ext uri="{FF2B5EF4-FFF2-40B4-BE49-F238E27FC236}">
                <a16:creationId xmlns:a16="http://schemas.microsoft.com/office/drawing/2014/main" id="{8E429769-3E75-DCF4-EEF2-B12CE51BFAEB}"/>
              </a:ext>
            </a:extLst>
          </p:cNvPr>
          <p:cNvSpPr txBox="1"/>
          <p:nvPr/>
        </p:nvSpPr>
        <p:spPr>
          <a:xfrm>
            <a:off x="1069577" y="281781"/>
            <a:ext cx="53181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chemeClr val="accent5">
                    <a:lumMod val="75000"/>
                  </a:schemeClr>
                </a:solidFill>
              </a:rPr>
              <a:t>ER-Diagram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45988" y="70825"/>
            <a:ext cx="8520600" cy="674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a:solidFill>
                  <a:srgbClr val="0070C0"/>
                </a:solidFill>
              </a:rPr>
              <a:t>RDBMS</a:t>
            </a:r>
            <a:endParaRPr lang="en-US">
              <a:solidFill>
                <a:srgbClr val="0070C0"/>
              </a:solidFill>
            </a:endParaRPr>
          </a:p>
        </p:txBody>
      </p:sp>
      <p:pic>
        <p:nvPicPr>
          <p:cNvPr id="2" name="Picture 2" descr="Graphical user interface&#10;&#10;Description automatically generated">
            <a:extLst>
              <a:ext uri="{FF2B5EF4-FFF2-40B4-BE49-F238E27FC236}">
                <a16:creationId xmlns:a16="http://schemas.microsoft.com/office/drawing/2014/main" id="{38DF9135-D108-F91B-F6C4-AE16685AAC65}"/>
              </a:ext>
            </a:extLst>
          </p:cNvPr>
          <p:cNvPicPr>
            <a:picLocks noChangeAspect="1"/>
          </p:cNvPicPr>
          <p:nvPr/>
        </p:nvPicPr>
        <p:blipFill rotWithShape="1">
          <a:blip r:embed="rId3"/>
          <a:srcRect l="24870" t="17745" r="25389" b="6654"/>
          <a:stretch/>
        </p:blipFill>
        <p:spPr>
          <a:xfrm>
            <a:off x="1454150" y="649289"/>
            <a:ext cx="5106186" cy="43461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DA40-479E-913F-016C-7C91E94BE176}"/>
              </a:ext>
            </a:extLst>
          </p:cNvPr>
          <p:cNvSpPr>
            <a:spLocks noGrp="1"/>
          </p:cNvSpPr>
          <p:nvPr>
            <p:ph type="title"/>
          </p:nvPr>
        </p:nvSpPr>
        <p:spPr>
          <a:xfrm>
            <a:off x="482085" y="249473"/>
            <a:ext cx="7886700" cy="994172"/>
          </a:xfrm>
        </p:spPr>
        <p:txBody>
          <a:bodyPr>
            <a:normAutofit/>
          </a:bodyPr>
          <a:lstStyle/>
          <a:p>
            <a:r>
              <a:rPr lang="en-US" sz="3200">
                <a:solidFill>
                  <a:schemeClr val="accent5">
                    <a:lumMod val="75000"/>
                  </a:schemeClr>
                </a:solidFill>
                <a:cs typeface="Calibri Light"/>
              </a:rPr>
              <a:t>Data flow diagram</a:t>
            </a:r>
          </a:p>
        </p:txBody>
      </p:sp>
      <p:pic>
        <p:nvPicPr>
          <p:cNvPr id="3" name="Picture 3" descr="Diagram&#10;&#10;Description automatically generated">
            <a:extLst>
              <a:ext uri="{FF2B5EF4-FFF2-40B4-BE49-F238E27FC236}">
                <a16:creationId xmlns:a16="http://schemas.microsoft.com/office/drawing/2014/main" id="{642A7C73-C5C6-38F4-AD5C-CE3A4FAE772E}"/>
              </a:ext>
            </a:extLst>
          </p:cNvPr>
          <p:cNvPicPr>
            <a:picLocks noChangeAspect="1"/>
          </p:cNvPicPr>
          <p:nvPr/>
        </p:nvPicPr>
        <p:blipFill>
          <a:blip r:embed="rId2"/>
          <a:stretch>
            <a:fillRect/>
          </a:stretch>
        </p:blipFill>
        <p:spPr>
          <a:xfrm>
            <a:off x="1322030" y="1631758"/>
            <a:ext cx="5648325" cy="2359449"/>
          </a:xfrm>
          <a:prstGeom prst="rect">
            <a:avLst/>
          </a:prstGeom>
        </p:spPr>
      </p:pic>
      <p:sp>
        <p:nvSpPr>
          <p:cNvPr id="4" name="TextBox 3">
            <a:extLst>
              <a:ext uri="{FF2B5EF4-FFF2-40B4-BE49-F238E27FC236}">
                <a16:creationId xmlns:a16="http://schemas.microsoft.com/office/drawing/2014/main" id="{A27A4583-65AC-B908-7038-5459C8674F94}"/>
              </a:ext>
            </a:extLst>
          </p:cNvPr>
          <p:cNvSpPr txBox="1"/>
          <p:nvPr/>
        </p:nvSpPr>
        <p:spPr>
          <a:xfrm>
            <a:off x="996100" y="1670228"/>
            <a:ext cx="1901646" cy="3823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CCE770DE-2F5D-0E80-E4A4-CEE8A5596AF3}"/>
              </a:ext>
            </a:extLst>
          </p:cNvPr>
          <p:cNvSpPr txBox="1"/>
          <p:nvPr/>
        </p:nvSpPr>
        <p:spPr>
          <a:xfrm>
            <a:off x="975976" y="1328133"/>
            <a:ext cx="1237579" cy="6036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91B7C64B-790F-6353-CA34-D6F388B496D0}"/>
              </a:ext>
            </a:extLst>
          </p:cNvPr>
          <p:cNvSpPr txBox="1"/>
          <p:nvPr/>
        </p:nvSpPr>
        <p:spPr>
          <a:xfrm>
            <a:off x="2022385" y="1126901"/>
            <a:ext cx="281725" cy="120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07DC0B0C-7AC5-F2EB-62CE-462663053E9E}"/>
              </a:ext>
            </a:extLst>
          </p:cNvPr>
          <p:cNvSpPr txBox="1"/>
          <p:nvPr/>
        </p:nvSpPr>
        <p:spPr>
          <a:xfrm>
            <a:off x="603697" y="1362343"/>
            <a:ext cx="13080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b="1" u="sng"/>
              <a:t>Level-0</a:t>
            </a:r>
          </a:p>
        </p:txBody>
      </p:sp>
    </p:spTree>
    <p:extLst>
      <p:ext uri="{BB962C8B-B14F-4D97-AF65-F5344CB8AC3E}">
        <p14:creationId xmlns:p14="http://schemas.microsoft.com/office/powerpoint/2010/main" val="7197944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10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Presentation On  Medicine Stock Management North Lakhimpur College(Autonomous)</vt:lpstr>
      <vt:lpstr>Contents</vt:lpstr>
      <vt:lpstr>Introduction</vt:lpstr>
      <vt:lpstr>Purpose</vt:lpstr>
      <vt:lpstr>Scope</vt:lpstr>
      <vt:lpstr>Advantages</vt:lpstr>
      <vt:lpstr>PowerPoint Presentation</vt:lpstr>
      <vt:lpstr>RDBMS</vt:lpstr>
      <vt:lpstr>Data flow diagram</vt:lpstr>
      <vt:lpstr>Level-1</vt:lpstr>
      <vt:lpstr>Level-2</vt:lpstr>
      <vt:lpstr>Conclusion</vt:lpstr>
      <vt:lpstr>Website Design</vt:lpstr>
      <vt:lpstr>Register page</vt:lpstr>
      <vt:lpstr>Login page</vt:lpstr>
      <vt:lpstr>Dashboard</vt:lpstr>
      <vt:lpstr>Medicine page</vt:lpstr>
      <vt:lpstr>Batch page</vt:lpstr>
      <vt:lpstr>summary</vt:lpstr>
      <vt:lpstr>Technologies used in website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Medicine Stock Management </dc:title>
  <cp:revision>92</cp:revision>
  <dcterms:modified xsi:type="dcterms:W3CDTF">2023-06-11T20:11:59Z</dcterms:modified>
</cp:coreProperties>
</file>