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88AA095-1816-4B42-AE78-B6AA0620B6E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7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2187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82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05162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10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1663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863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32943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110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1224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84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88AA095-1816-4B42-AE78-B6AA0620B6E7}" type="datetimeFigureOut">
              <a:rPr lang="en-US" smtClean="0"/>
              <a:t>12/8/2023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5C398A-A814-433C-9712-2EAC9B80A75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368817"/>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325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651</TotalTime>
  <Words>595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Tw Cen MT</vt:lpstr>
      <vt:lpstr>Tw Cen MT Condensed</vt:lpstr>
      <vt:lpstr>Wingdings</vt:lpstr>
      <vt:lpstr>Wingdings 3</vt:lpstr>
      <vt:lpstr>Integral</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Rahul Dev Sharma</cp:lastModifiedBy>
  <cp:revision>13</cp:revision>
  <dcterms:created xsi:type="dcterms:W3CDTF">2021-08-31T07:31:57Z</dcterms:created>
  <dcterms:modified xsi:type="dcterms:W3CDTF">2023-12-08T16:58:52Z</dcterms:modified>
</cp:coreProperties>
</file>