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6"/>
    <p:restoredTop sz="80851"/>
  </p:normalViewPr>
  <p:slideViewPr>
    <p:cSldViewPr snapToGrid="0" snapToObjects="1">
      <p:cViewPr varScale="1">
        <p:scale>
          <a:sx n="77" d="100"/>
          <a:sy n="77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u="none" dirty="0"/>
              <a:t>Total US Population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Population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2018.0</c:v>
                </c:pt>
                <c:pt idx="1">
                  <c:v>2050.0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277.0</c:v>
                </c:pt>
                <c:pt idx="1">
                  <c:v>350.0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F9-49BE-8100-6016BD112A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Elderly Population (65+)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2018.0</c:v>
                </c:pt>
                <c:pt idx="1">
                  <c:v>2050.0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48.0</c:v>
                </c:pt>
                <c:pt idx="1">
                  <c:v>88.0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F9-49BE-8100-6016BD112A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57516528"/>
        <c:axId val="185788000"/>
      </c:barChart>
      <c:catAx>
        <c:axId val="157516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8000"/>
        <c:crosses val="autoZero"/>
        <c:auto val="1"/>
        <c:lblAlgn val="ctr"/>
        <c:lblOffset val="100"/>
        <c:noMultiLvlLbl val="0"/>
      </c:catAx>
      <c:valAx>
        <c:axId val="1857880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Millions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751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breakdown </a:t>
            </a:r>
          </a:p>
          <a:p>
            <a:pPr>
              <a:defRPr/>
            </a:pPr>
            <a:r>
              <a:rPr lang="en-US" dirty="0"/>
              <a:t>per Hero System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breakdown per Hero System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27E-4E7A-A294-2A5BDD61180C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27E-4E7A-A294-2A5BDD61180C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27E-4E7A-A294-2A5BDD61180C}"/>
              </c:ext>
            </c:extLst>
          </c:dPt>
          <c:dPt>
            <c:idx val="3"/>
            <c:bubble3D val="0"/>
            <c:spPr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27E-4E7A-A294-2A5BDD61180C}"/>
              </c:ext>
            </c:extLst>
          </c:dPt>
          <c:cat>
            <c:strRef>
              <c:f>Sheet1!$A$2:$A$5</c:f>
              <c:strCache>
                <c:ptCount val="4"/>
                <c:pt idx="0">
                  <c:v>Profit ($17,000)</c:v>
                </c:pt>
                <c:pt idx="1">
                  <c:v>Maintenance ($1,000)</c:v>
                </c:pt>
                <c:pt idx="2">
                  <c:v>Production ($2,000)</c:v>
                </c:pt>
                <c:pt idx="3">
                  <c:v>Total Revenue ($20,000)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17000.0</c:v>
                </c:pt>
                <c:pt idx="1">
                  <c:v>1000.0</c:v>
                </c:pt>
                <c:pt idx="2">
                  <c:v>2000.0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27E-4E7A-A294-2A5BDD611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7999753742102"/>
          <c:y val="0.110550029434744"/>
          <c:w val="0.278147613077681"/>
          <c:h val="0.7774656789958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86A41-B228-EA47-BA49-FDCF40096264}" type="doc">
      <dgm:prSet loTypeId="urn:microsoft.com/office/officeart/2005/8/layout/chevron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3678F3-0065-434D-A1B0-AFED5A5F66BC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38540006-1724-5540-8946-7B4B97101823}" type="parTrans" cxnId="{0EC72B9E-091D-F74D-A082-FAF8FA22C449}">
      <dgm:prSet/>
      <dgm:spPr/>
      <dgm:t>
        <a:bodyPr/>
        <a:lstStyle/>
        <a:p>
          <a:endParaRPr lang="en-US" sz="2000"/>
        </a:p>
      </dgm:t>
    </dgm:pt>
    <dgm:pt modelId="{6B24A4EE-DB2A-A646-8D0D-2028258CAA03}" type="sibTrans" cxnId="{0EC72B9E-091D-F74D-A082-FAF8FA22C449}">
      <dgm:prSet/>
      <dgm:spPr/>
      <dgm:t>
        <a:bodyPr/>
        <a:lstStyle/>
        <a:p>
          <a:endParaRPr lang="en-US" sz="2000"/>
        </a:p>
      </dgm:t>
    </dgm:pt>
    <dgm:pt modelId="{F4D5C77A-8322-4F48-B76C-87310B1C92FD}">
      <dgm:prSet phldrT="[Text]" custT="1"/>
      <dgm:spPr/>
      <dgm:t>
        <a:bodyPr/>
        <a:lstStyle/>
        <a:p>
          <a:r>
            <a:rPr lang="en-US" sz="2000" dirty="0"/>
            <a:t>  </a:t>
          </a:r>
        </a:p>
      </dgm:t>
    </dgm:pt>
    <dgm:pt modelId="{0E3DDA09-3BE8-1D4F-BF6E-E90FA1BE308D}" type="parTrans" cxnId="{870FDC4B-7A97-3547-A8EE-2B308D6AAD4E}">
      <dgm:prSet/>
      <dgm:spPr/>
      <dgm:t>
        <a:bodyPr/>
        <a:lstStyle/>
        <a:p>
          <a:endParaRPr lang="en-US" sz="2000"/>
        </a:p>
      </dgm:t>
    </dgm:pt>
    <dgm:pt modelId="{5A07936A-6271-EB46-A891-A4165DE099F0}" type="sibTrans" cxnId="{870FDC4B-7A97-3547-A8EE-2B308D6AAD4E}">
      <dgm:prSet/>
      <dgm:spPr/>
      <dgm:t>
        <a:bodyPr/>
        <a:lstStyle/>
        <a:p>
          <a:endParaRPr lang="en-US" sz="2000"/>
        </a:p>
      </dgm:t>
    </dgm:pt>
    <dgm:pt modelId="{11AE15BE-51C3-F541-8152-313C952A5667}">
      <dgm:prSet phldrT="[Text]" custT="1"/>
      <dgm:spPr/>
      <dgm:t>
        <a:bodyPr/>
        <a:lstStyle/>
        <a:p>
          <a:r>
            <a:rPr lang="en-US" sz="2000" dirty="0"/>
            <a:t>Update Patient Records</a:t>
          </a:r>
        </a:p>
      </dgm:t>
    </dgm:pt>
    <dgm:pt modelId="{6704A36F-4989-4A4C-97F1-1E8CAC4B6726}" type="parTrans" cxnId="{A28328C1-7700-C346-9425-AE38C8B42670}">
      <dgm:prSet/>
      <dgm:spPr/>
      <dgm:t>
        <a:bodyPr/>
        <a:lstStyle/>
        <a:p>
          <a:endParaRPr lang="en-US" sz="2000"/>
        </a:p>
      </dgm:t>
    </dgm:pt>
    <dgm:pt modelId="{EAB5DF13-4426-B941-B3A8-E127858F0D94}" type="sibTrans" cxnId="{A28328C1-7700-C346-9425-AE38C8B42670}">
      <dgm:prSet/>
      <dgm:spPr/>
      <dgm:t>
        <a:bodyPr/>
        <a:lstStyle/>
        <a:p>
          <a:endParaRPr lang="en-US" sz="2000"/>
        </a:p>
      </dgm:t>
    </dgm:pt>
    <dgm:pt modelId="{BC6A69B9-2DF4-B049-8CCE-641CE85D866D}">
      <dgm:prSet phldrT="[Text]" custT="1"/>
      <dgm:spPr/>
      <dgm:t>
        <a:bodyPr/>
        <a:lstStyle/>
        <a:p>
          <a:r>
            <a:rPr lang="en-US" sz="2000" dirty="0"/>
            <a:t>  </a:t>
          </a:r>
        </a:p>
      </dgm:t>
    </dgm:pt>
    <dgm:pt modelId="{CDF76E52-ED09-5A40-B471-6CF889F559D4}" type="parTrans" cxnId="{D1168F95-3415-304F-AEB1-203CC213DB1C}">
      <dgm:prSet/>
      <dgm:spPr/>
      <dgm:t>
        <a:bodyPr/>
        <a:lstStyle/>
        <a:p>
          <a:endParaRPr lang="en-US" sz="2000"/>
        </a:p>
      </dgm:t>
    </dgm:pt>
    <dgm:pt modelId="{F23F33CC-E46C-BA41-88AD-582EEFF31AA4}" type="sibTrans" cxnId="{D1168F95-3415-304F-AEB1-203CC213DB1C}">
      <dgm:prSet/>
      <dgm:spPr/>
      <dgm:t>
        <a:bodyPr/>
        <a:lstStyle/>
        <a:p>
          <a:endParaRPr lang="en-US" sz="2000"/>
        </a:p>
      </dgm:t>
    </dgm:pt>
    <dgm:pt modelId="{2E4A391C-03A0-0C4E-AF66-40C61C2903A1}">
      <dgm:prSet phldrT="[Text]" custT="1"/>
      <dgm:spPr/>
      <dgm:t>
        <a:bodyPr/>
        <a:lstStyle/>
        <a:p>
          <a:r>
            <a:rPr lang="en-US" sz="2000" dirty="0"/>
            <a:t>Collect Copay or Deductible</a:t>
          </a:r>
        </a:p>
      </dgm:t>
    </dgm:pt>
    <dgm:pt modelId="{C9B3EA2D-6A28-904D-8DA5-B1F851CD433E}" type="parTrans" cxnId="{B90DC0D3-C957-1243-93C7-AF7BD1E65125}">
      <dgm:prSet/>
      <dgm:spPr/>
      <dgm:t>
        <a:bodyPr/>
        <a:lstStyle/>
        <a:p>
          <a:endParaRPr lang="en-US" sz="2000"/>
        </a:p>
      </dgm:t>
    </dgm:pt>
    <dgm:pt modelId="{29B65078-58B5-B44B-AB1B-06AD45184980}" type="sibTrans" cxnId="{B90DC0D3-C957-1243-93C7-AF7BD1E65125}">
      <dgm:prSet/>
      <dgm:spPr/>
      <dgm:t>
        <a:bodyPr/>
        <a:lstStyle/>
        <a:p>
          <a:endParaRPr lang="en-US" sz="2000"/>
        </a:p>
      </dgm:t>
    </dgm:pt>
    <dgm:pt modelId="{7EDF1D76-D6F8-0341-A328-937C5F693B82}">
      <dgm:prSet phldrT="[Text]" custT="1"/>
      <dgm:spPr/>
      <dgm:t>
        <a:bodyPr/>
        <a:lstStyle/>
        <a:p>
          <a:r>
            <a:rPr lang="en-US" sz="2000" dirty="0"/>
            <a:t>Verify Photo ID</a:t>
          </a:r>
        </a:p>
      </dgm:t>
    </dgm:pt>
    <dgm:pt modelId="{AD3DC355-DE63-C94D-92EF-C970C7AEE39D}" type="parTrans" cxnId="{02168983-61A6-B34B-AB4A-F1397562F27D}">
      <dgm:prSet/>
      <dgm:spPr/>
      <dgm:t>
        <a:bodyPr/>
        <a:lstStyle/>
        <a:p>
          <a:endParaRPr lang="en-US"/>
        </a:p>
      </dgm:t>
    </dgm:pt>
    <dgm:pt modelId="{BCE7C7D6-B955-FC41-89FF-6266876A09B7}" type="sibTrans" cxnId="{02168983-61A6-B34B-AB4A-F1397562F27D}">
      <dgm:prSet/>
      <dgm:spPr/>
      <dgm:t>
        <a:bodyPr/>
        <a:lstStyle/>
        <a:p>
          <a:endParaRPr lang="en-US"/>
        </a:p>
      </dgm:t>
    </dgm:pt>
    <dgm:pt modelId="{DABA5483-F719-7749-94CD-065C665490B2}">
      <dgm:prSet phldrT="[Text]" custT="1"/>
      <dgm:spPr/>
      <dgm:t>
        <a:bodyPr/>
        <a:lstStyle/>
        <a:p>
          <a:r>
            <a:rPr lang="en-US" sz="2000" dirty="0"/>
            <a:t>Review Insurance Information</a:t>
          </a:r>
        </a:p>
      </dgm:t>
    </dgm:pt>
    <dgm:pt modelId="{B0A01B1F-F7B2-2745-8476-FF998A8443B4}" type="parTrans" cxnId="{DEE325C6-C4B5-AA47-BF42-514F12116715}">
      <dgm:prSet/>
      <dgm:spPr/>
      <dgm:t>
        <a:bodyPr/>
        <a:lstStyle/>
        <a:p>
          <a:endParaRPr lang="en-US"/>
        </a:p>
      </dgm:t>
    </dgm:pt>
    <dgm:pt modelId="{9F97FE5C-2382-4946-9BE9-DD9B981D42FA}" type="sibTrans" cxnId="{DEE325C6-C4B5-AA47-BF42-514F12116715}">
      <dgm:prSet/>
      <dgm:spPr/>
      <dgm:t>
        <a:bodyPr/>
        <a:lstStyle/>
        <a:p>
          <a:endParaRPr lang="en-US"/>
        </a:p>
      </dgm:t>
    </dgm:pt>
    <dgm:pt modelId="{790AF19C-887B-DB46-AA9E-BEA321207413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D72B5AD3-6A69-7042-BC94-59ED1B00177A}" type="parTrans" cxnId="{BBA3B512-B5BC-B747-B589-886DD2A14453}">
      <dgm:prSet/>
      <dgm:spPr/>
      <dgm:t>
        <a:bodyPr/>
        <a:lstStyle/>
        <a:p>
          <a:endParaRPr lang="en-US"/>
        </a:p>
      </dgm:t>
    </dgm:pt>
    <dgm:pt modelId="{ABE96CB0-15A6-DA46-B059-2433B010FE94}" type="sibTrans" cxnId="{BBA3B512-B5BC-B747-B589-886DD2A14453}">
      <dgm:prSet/>
      <dgm:spPr/>
      <dgm:t>
        <a:bodyPr/>
        <a:lstStyle/>
        <a:p>
          <a:endParaRPr lang="en-US"/>
        </a:p>
      </dgm:t>
    </dgm:pt>
    <dgm:pt modelId="{B3A482BB-3D77-3741-8B48-86CF35B49324}">
      <dgm:prSet phldrT="[Text]" custT="1"/>
      <dgm:spPr/>
      <dgm:t>
        <a:bodyPr/>
        <a:lstStyle/>
        <a:p>
          <a:r>
            <a:rPr lang="en-US" sz="2000" dirty="0"/>
            <a:t> Complete Regulatory Forms</a:t>
          </a:r>
        </a:p>
      </dgm:t>
    </dgm:pt>
    <dgm:pt modelId="{BB632A8C-D418-7644-8DC4-DABE6E489111}" type="parTrans" cxnId="{C07ED37C-8D62-D746-971A-4E72633B3581}">
      <dgm:prSet/>
      <dgm:spPr/>
      <dgm:t>
        <a:bodyPr/>
        <a:lstStyle/>
        <a:p>
          <a:endParaRPr lang="en-US"/>
        </a:p>
      </dgm:t>
    </dgm:pt>
    <dgm:pt modelId="{91473EFB-37B7-6F48-B2BD-8869EF2A77D3}" type="sibTrans" cxnId="{C07ED37C-8D62-D746-971A-4E72633B3581}">
      <dgm:prSet/>
      <dgm:spPr/>
      <dgm:t>
        <a:bodyPr/>
        <a:lstStyle/>
        <a:p>
          <a:endParaRPr lang="en-US"/>
        </a:p>
      </dgm:t>
    </dgm:pt>
    <dgm:pt modelId="{6F5E374C-FA40-8E43-9DC4-917881F8A9F3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BBAC5226-47F5-CD41-A3E8-DA849FE0C314}" type="parTrans" cxnId="{120C0001-03C1-084D-A4D0-8CCD28FEC8C4}">
      <dgm:prSet/>
      <dgm:spPr/>
      <dgm:t>
        <a:bodyPr/>
        <a:lstStyle/>
        <a:p>
          <a:endParaRPr lang="en-US"/>
        </a:p>
      </dgm:t>
    </dgm:pt>
    <dgm:pt modelId="{AA4DDF17-0095-BC42-82ED-25F58EFAEDF6}" type="sibTrans" cxnId="{120C0001-03C1-084D-A4D0-8CCD28FEC8C4}">
      <dgm:prSet/>
      <dgm:spPr/>
      <dgm:t>
        <a:bodyPr/>
        <a:lstStyle/>
        <a:p>
          <a:endParaRPr lang="en-US"/>
        </a:p>
      </dgm:t>
    </dgm:pt>
    <dgm:pt modelId="{BD098E1E-A9F8-9A48-9AD4-CA0FE73F3225}" type="pres">
      <dgm:prSet presAssocID="{AAE86A41-B228-EA47-BA49-FDCF400962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CC1E86-8C60-064A-BFD4-B0A0A34C7444}" type="pres">
      <dgm:prSet presAssocID="{083678F3-0065-434D-A1B0-AFED5A5F66BC}" presName="composite" presStyleCnt="0"/>
      <dgm:spPr/>
    </dgm:pt>
    <dgm:pt modelId="{63E13C8A-4BD1-A54F-BA9B-7422FDB17E08}" type="pres">
      <dgm:prSet presAssocID="{083678F3-0065-434D-A1B0-AFED5A5F66B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13C7A-D702-634F-825A-F30E67D240B7}" type="pres">
      <dgm:prSet presAssocID="{083678F3-0065-434D-A1B0-AFED5A5F66B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AF77B-61D9-0D41-82FB-458C8017D029}" type="pres">
      <dgm:prSet presAssocID="{6B24A4EE-DB2A-A646-8D0D-2028258CAA03}" presName="sp" presStyleCnt="0"/>
      <dgm:spPr/>
    </dgm:pt>
    <dgm:pt modelId="{81A326D5-5682-5A4F-9414-9513EAFAA737}" type="pres">
      <dgm:prSet presAssocID="{F4D5C77A-8322-4F48-B76C-87310B1C92FD}" presName="composite" presStyleCnt="0"/>
      <dgm:spPr/>
    </dgm:pt>
    <dgm:pt modelId="{BCAFA899-0D6F-1D4F-A8DA-0A96C2113134}" type="pres">
      <dgm:prSet presAssocID="{F4D5C77A-8322-4F48-B76C-87310B1C92F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CEB19-E6FB-BE44-8B8B-D06A9854CEB9}" type="pres">
      <dgm:prSet presAssocID="{F4D5C77A-8322-4F48-B76C-87310B1C92F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BB143-CD31-0B4C-808A-F8635D27575D}" type="pres">
      <dgm:prSet presAssocID="{5A07936A-6271-EB46-A891-A4165DE099F0}" presName="sp" presStyleCnt="0"/>
      <dgm:spPr/>
    </dgm:pt>
    <dgm:pt modelId="{FD3FEC46-450B-EA4B-A403-3CD7999BB7F5}" type="pres">
      <dgm:prSet presAssocID="{790AF19C-887B-DB46-AA9E-BEA321207413}" presName="composite" presStyleCnt="0"/>
      <dgm:spPr/>
    </dgm:pt>
    <dgm:pt modelId="{FEE0F6D9-2DFC-2841-8030-2D56AF167A5D}" type="pres">
      <dgm:prSet presAssocID="{790AF19C-887B-DB46-AA9E-BEA3212074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AC18C-E1B6-8A48-A710-FEA271ECB303}" type="pres">
      <dgm:prSet presAssocID="{790AF19C-887B-DB46-AA9E-BEA3212074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56B39-910B-BD4B-BD87-A65548AB8F21}" type="pres">
      <dgm:prSet presAssocID="{ABE96CB0-15A6-DA46-B059-2433B010FE94}" presName="sp" presStyleCnt="0"/>
      <dgm:spPr/>
    </dgm:pt>
    <dgm:pt modelId="{280445EA-F05F-0D43-912A-C79D9A9D890A}" type="pres">
      <dgm:prSet presAssocID="{BC6A69B9-2DF4-B049-8CCE-641CE85D866D}" presName="composite" presStyleCnt="0"/>
      <dgm:spPr/>
    </dgm:pt>
    <dgm:pt modelId="{AE07A4D2-A168-8E49-8ED7-70D61F7C3DE9}" type="pres">
      <dgm:prSet presAssocID="{BC6A69B9-2DF4-B049-8CCE-641CE85D866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9F409-9294-1343-861B-AB4393435E38}" type="pres">
      <dgm:prSet presAssocID="{BC6A69B9-2DF4-B049-8CCE-641CE85D866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93CF9-80B1-FA42-AC24-3160CEA6C678}" type="pres">
      <dgm:prSet presAssocID="{F23F33CC-E46C-BA41-88AD-582EEFF31AA4}" presName="sp" presStyleCnt="0"/>
      <dgm:spPr/>
    </dgm:pt>
    <dgm:pt modelId="{8948CB6E-DB9B-834F-BB8F-3CEABFA6F949}" type="pres">
      <dgm:prSet presAssocID="{6F5E374C-FA40-8E43-9DC4-917881F8A9F3}" presName="composite" presStyleCnt="0"/>
      <dgm:spPr/>
    </dgm:pt>
    <dgm:pt modelId="{B2E4BF00-3AA3-1740-BD57-1B83FBC8FA48}" type="pres">
      <dgm:prSet presAssocID="{6F5E374C-FA40-8E43-9DC4-917881F8A9F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62AC1-91B6-BB4C-9E74-8B76CD4C1C84}" type="pres">
      <dgm:prSet presAssocID="{6F5E374C-FA40-8E43-9DC4-917881F8A9F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ED37C-8D62-D746-971A-4E72633B3581}" srcId="{BC6A69B9-2DF4-B049-8CCE-641CE85D866D}" destId="{B3A482BB-3D77-3741-8B48-86CF35B49324}" srcOrd="0" destOrd="0" parTransId="{BB632A8C-D418-7644-8DC4-DABE6E489111}" sibTransId="{91473EFB-37B7-6F48-B2BD-8869EF2A77D3}"/>
    <dgm:cxn modelId="{A4DC7B1C-5307-9E42-82C1-CA02812AD2B0}" type="presOf" srcId="{7EDF1D76-D6F8-0341-A328-937C5F693B82}" destId="{54F13C7A-D702-634F-825A-F30E67D240B7}" srcOrd="0" destOrd="0" presId="urn:microsoft.com/office/officeart/2005/8/layout/chevron2"/>
    <dgm:cxn modelId="{62EE5E1E-7562-1642-88F9-832974FD22C8}" type="presOf" srcId="{2E4A391C-03A0-0C4E-AF66-40C61C2903A1}" destId="{BE962AC1-91B6-BB4C-9E74-8B76CD4C1C84}" srcOrd="0" destOrd="0" presId="urn:microsoft.com/office/officeart/2005/8/layout/chevron2"/>
    <dgm:cxn modelId="{0EC72B9E-091D-F74D-A082-FAF8FA22C449}" srcId="{AAE86A41-B228-EA47-BA49-FDCF40096264}" destId="{083678F3-0065-434D-A1B0-AFED5A5F66BC}" srcOrd="0" destOrd="0" parTransId="{38540006-1724-5540-8946-7B4B97101823}" sibTransId="{6B24A4EE-DB2A-A646-8D0D-2028258CAA03}"/>
    <dgm:cxn modelId="{DEE325C6-C4B5-AA47-BF42-514F12116715}" srcId="{F4D5C77A-8322-4F48-B76C-87310B1C92FD}" destId="{DABA5483-F719-7749-94CD-065C665490B2}" srcOrd="0" destOrd="0" parTransId="{B0A01B1F-F7B2-2745-8476-FF998A8443B4}" sibTransId="{9F97FE5C-2382-4946-9BE9-DD9B981D42FA}"/>
    <dgm:cxn modelId="{04699E6A-A421-2E46-B4A3-007E831660F8}" type="presOf" srcId="{F4D5C77A-8322-4F48-B76C-87310B1C92FD}" destId="{BCAFA899-0D6F-1D4F-A8DA-0A96C2113134}" srcOrd="0" destOrd="0" presId="urn:microsoft.com/office/officeart/2005/8/layout/chevron2"/>
    <dgm:cxn modelId="{BBA3B512-B5BC-B747-B589-886DD2A14453}" srcId="{AAE86A41-B228-EA47-BA49-FDCF40096264}" destId="{790AF19C-887B-DB46-AA9E-BEA321207413}" srcOrd="2" destOrd="0" parTransId="{D72B5AD3-6A69-7042-BC94-59ED1B00177A}" sibTransId="{ABE96CB0-15A6-DA46-B059-2433B010FE94}"/>
    <dgm:cxn modelId="{B90DC0D3-C957-1243-93C7-AF7BD1E65125}" srcId="{6F5E374C-FA40-8E43-9DC4-917881F8A9F3}" destId="{2E4A391C-03A0-0C4E-AF66-40C61C2903A1}" srcOrd="0" destOrd="0" parTransId="{C9B3EA2D-6A28-904D-8DA5-B1F851CD433E}" sibTransId="{29B65078-58B5-B44B-AB1B-06AD45184980}"/>
    <dgm:cxn modelId="{870FDC4B-7A97-3547-A8EE-2B308D6AAD4E}" srcId="{AAE86A41-B228-EA47-BA49-FDCF40096264}" destId="{F4D5C77A-8322-4F48-B76C-87310B1C92FD}" srcOrd="1" destOrd="0" parTransId="{0E3DDA09-3BE8-1D4F-BF6E-E90FA1BE308D}" sibTransId="{5A07936A-6271-EB46-A891-A4165DE099F0}"/>
    <dgm:cxn modelId="{E15CA428-C98D-144E-99DC-E01049267531}" type="presOf" srcId="{083678F3-0065-434D-A1B0-AFED5A5F66BC}" destId="{63E13C8A-4BD1-A54F-BA9B-7422FDB17E08}" srcOrd="0" destOrd="0" presId="urn:microsoft.com/office/officeart/2005/8/layout/chevron2"/>
    <dgm:cxn modelId="{EB74933F-B0C7-D542-B412-97FAA2050D9D}" type="presOf" srcId="{790AF19C-887B-DB46-AA9E-BEA321207413}" destId="{FEE0F6D9-2DFC-2841-8030-2D56AF167A5D}" srcOrd="0" destOrd="0" presId="urn:microsoft.com/office/officeart/2005/8/layout/chevron2"/>
    <dgm:cxn modelId="{09315993-BCAB-E841-A1E6-92CADBED64B0}" type="presOf" srcId="{DABA5483-F719-7749-94CD-065C665490B2}" destId="{C34CEB19-E6FB-BE44-8B8B-D06A9854CEB9}" srcOrd="0" destOrd="0" presId="urn:microsoft.com/office/officeart/2005/8/layout/chevron2"/>
    <dgm:cxn modelId="{119AE316-F640-E84B-BBE8-97BA8B99D7E4}" type="presOf" srcId="{6F5E374C-FA40-8E43-9DC4-917881F8A9F3}" destId="{B2E4BF00-3AA3-1740-BD57-1B83FBC8FA48}" srcOrd="0" destOrd="0" presId="urn:microsoft.com/office/officeart/2005/8/layout/chevron2"/>
    <dgm:cxn modelId="{ED20453E-538B-3A44-815B-DA46868930EC}" type="presOf" srcId="{BC6A69B9-2DF4-B049-8CCE-641CE85D866D}" destId="{AE07A4D2-A168-8E49-8ED7-70D61F7C3DE9}" srcOrd="0" destOrd="0" presId="urn:microsoft.com/office/officeart/2005/8/layout/chevron2"/>
    <dgm:cxn modelId="{CA26C887-D0C3-3B47-87CF-86FF9557E63B}" type="presOf" srcId="{11AE15BE-51C3-F541-8152-313C952A5667}" destId="{150AC18C-E1B6-8A48-A710-FEA271ECB303}" srcOrd="0" destOrd="0" presId="urn:microsoft.com/office/officeart/2005/8/layout/chevron2"/>
    <dgm:cxn modelId="{120C0001-03C1-084D-A4D0-8CCD28FEC8C4}" srcId="{AAE86A41-B228-EA47-BA49-FDCF40096264}" destId="{6F5E374C-FA40-8E43-9DC4-917881F8A9F3}" srcOrd="4" destOrd="0" parTransId="{BBAC5226-47F5-CD41-A3E8-DA849FE0C314}" sibTransId="{AA4DDF17-0095-BC42-82ED-25F58EFAEDF6}"/>
    <dgm:cxn modelId="{5E32AA50-AF55-954F-AF00-CE029EAAD19E}" type="presOf" srcId="{B3A482BB-3D77-3741-8B48-86CF35B49324}" destId="{E489F409-9294-1343-861B-AB4393435E38}" srcOrd="0" destOrd="0" presId="urn:microsoft.com/office/officeart/2005/8/layout/chevron2"/>
    <dgm:cxn modelId="{D1168F95-3415-304F-AEB1-203CC213DB1C}" srcId="{AAE86A41-B228-EA47-BA49-FDCF40096264}" destId="{BC6A69B9-2DF4-B049-8CCE-641CE85D866D}" srcOrd="3" destOrd="0" parTransId="{CDF76E52-ED09-5A40-B471-6CF889F559D4}" sibTransId="{F23F33CC-E46C-BA41-88AD-582EEFF31AA4}"/>
    <dgm:cxn modelId="{02168983-61A6-B34B-AB4A-F1397562F27D}" srcId="{083678F3-0065-434D-A1B0-AFED5A5F66BC}" destId="{7EDF1D76-D6F8-0341-A328-937C5F693B82}" srcOrd="0" destOrd="0" parTransId="{AD3DC355-DE63-C94D-92EF-C970C7AEE39D}" sibTransId="{BCE7C7D6-B955-FC41-89FF-6266876A09B7}"/>
    <dgm:cxn modelId="{3A93EE09-713E-7647-A68E-1E7175DAE4AD}" type="presOf" srcId="{AAE86A41-B228-EA47-BA49-FDCF40096264}" destId="{BD098E1E-A9F8-9A48-9AD4-CA0FE73F3225}" srcOrd="0" destOrd="0" presId="urn:microsoft.com/office/officeart/2005/8/layout/chevron2"/>
    <dgm:cxn modelId="{A28328C1-7700-C346-9425-AE38C8B42670}" srcId="{790AF19C-887B-DB46-AA9E-BEA321207413}" destId="{11AE15BE-51C3-F541-8152-313C952A5667}" srcOrd="0" destOrd="0" parTransId="{6704A36F-4989-4A4C-97F1-1E8CAC4B6726}" sibTransId="{EAB5DF13-4426-B941-B3A8-E127858F0D94}"/>
    <dgm:cxn modelId="{198E259E-23F2-934B-B6AF-4BC28E91A329}" type="presParOf" srcId="{BD098E1E-A9F8-9A48-9AD4-CA0FE73F3225}" destId="{9ECC1E86-8C60-064A-BFD4-B0A0A34C7444}" srcOrd="0" destOrd="0" presId="urn:microsoft.com/office/officeart/2005/8/layout/chevron2"/>
    <dgm:cxn modelId="{5FB9C24F-B1FE-6947-A140-D0B3031FC370}" type="presParOf" srcId="{9ECC1E86-8C60-064A-BFD4-B0A0A34C7444}" destId="{63E13C8A-4BD1-A54F-BA9B-7422FDB17E08}" srcOrd="0" destOrd="0" presId="urn:microsoft.com/office/officeart/2005/8/layout/chevron2"/>
    <dgm:cxn modelId="{997727CD-C518-424A-A624-33D4B1E21EB3}" type="presParOf" srcId="{9ECC1E86-8C60-064A-BFD4-B0A0A34C7444}" destId="{54F13C7A-D702-634F-825A-F30E67D240B7}" srcOrd="1" destOrd="0" presId="urn:microsoft.com/office/officeart/2005/8/layout/chevron2"/>
    <dgm:cxn modelId="{0A877B4C-6880-D54D-8BDE-209827024199}" type="presParOf" srcId="{BD098E1E-A9F8-9A48-9AD4-CA0FE73F3225}" destId="{0F2AF77B-61D9-0D41-82FB-458C8017D029}" srcOrd="1" destOrd="0" presId="urn:microsoft.com/office/officeart/2005/8/layout/chevron2"/>
    <dgm:cxn modelId="{067F42C7-3945-644B-A948-8A7FA7AC0272}" type="presParOf" srcId="{BD098E1E-A9F8-9A48-9AD4-CA0FE73F3225}" destId="{81A326D5-5682-5A4F-9414-9513EAFAA737}" srcOrd="2" destOrd="0" presId="urn:microsoft.com/office/officeart/2005/8/layout/chevron2"/>
    <dgm:cxn modelId="{0B4F0970-F5B1-9546-B3A0-F9E76E422EC1}" type="presParOf" srcId="{81A326D5-5682-5A4F-9414-9513EAFAA737}" destId="{BCAFA899-0D6F-1D4F-A8DA-0A96C2113134}" srcOrd="0" destOrd="0" presId="urn:microsoft.com/office/officeart/2005/8/layout/chevron2"/>
    <dgm:cxn modelId="{A280D716-188B-7848-9F39-3D170A8845E0}" type="presParOf" srcId="{81A326D5-5682-5A4F-9414-9513EAFAA737}" destId="{C34CEB19-E6FB-BE44-8B8B-D06A9854CEB9}" srcOrd="1" destOrd="0" presId="urn:microsoft.com/office/officeart/2005/8/layout/chevron2"/>
    <dgm:cxn modelId="{4B2B2E21-3101-7249-91AC-78ED63D09067}" type="presParOf" srcId="{BD098E1E-A9F8-9A48-9AD4-CA0FE73F3225}" destId="{CD3BB143-CD31-0B4C-808A-F8635D27575D}" srcOrd="3" destOrd="0" presId="urn:microsoft.com/office/officeart/2005/8/layout/chevron2"/>
    <dgm:cxn modelId="{B43FF15B-D959-D640-8AF8-CCEEE5C0FB3B}" type="presParOf" srcId="{BD098E1E-A9F8-9A48-9AD4-CA0FE73F3225}" destId="{FD3FEC46-450B-EA4B-A403-3CD7999BB7F5}" srcOrd="4" destOrd="0" presId="urn:microsoft.com/office/officeart/2005/8/layout/chevron2"/>
    <dgm:cxn modelId="{26D7CE9B-2536-1648-AC4D-E07FF5447C68}" type="presParOf" srcId="{FD3FEC46-450B-EA4B-A403-3CD7999BB7F5}" destId="{FEE0F6D9-2DFC-2841-8030-2D56AF167A5D}" srcOrd="0" destOrd="0" presId="urn:microsoft.com/office/officeart/2005/8/layout/chevron2"/>
    <dgm:cxn modelId="{90CAFBBF-D3B1-6946-8E75-CF30B84EFDA2}" type="presParOf" srcId="{FD3FEC46-450B-EA4B-A403-3CD7999BB7F5}" destId="{150AC18C-E1B6-8A48-A710-FEA271ECB303}" srcOrd="1" destOrd="0" presId="urn:microsoft.com/office/officeart/2005/8/layout/chevron2"/>
    <dgm:cxn modelId="{9EEED656-0A20-7B4B-9DF7-9077312ED8AF}" type="presParOf" srcId="{BD098E1E-A9F8-9A48-9AD4-CA0FE73F3225}" destId="{C3D56B39-910B-BD4B-BD87-A65548AB8F21}" srcOrd="5" destOrd="0" presId="urn:microsoft.com/office/officeart/2005/8/layout/chevron2"/>
    <dgm:cxn modelId="{EDB0FC16-3BD5-E041-81BA-62CDCFA02E0B}" type="presParOf" srcId="{BD098E1E-A9F8-9A48-9AD4-CA0FE73F3225}" destId="{280445EA-F05F-0D43-912A-C79D9A9D890A}" srcOrd="6" destOrd="0" presId="urn:microsoft.com/office/officeart/2005/8/layout/chevron2"/>
    <dgm:cxn modelId="{E8218FC3-A9ED-F647-B3B0-48161E1D76FF}" type="presParOf" srcId="{280445EA-F05F-0D43-912A-C79D9A9D890A}" destId="{AE07A4D2-A168-8E49-8ED7-70D61F7C3DE9}" srcOrd="0" destOrd="0" presId="urn:microsoft.com/office/officeart/2005/8/layout/chevron2"/>
    <dgm:cxn modelId="{B3AD0C34-7EB6-724D-8FC9-827E73BD4039}" type="presParOf" srcId="{280445EA-F05F-0D43-912A-C79D9A9D890A}" destId="{E489F409-9294-1343-861B-AB4393435E38}" srcOrd="1" destOrd="0" presId="urn:microsoft.com/office/officeart/2005/8/layout/chevron2"/>
    <dgm:cxn modelId="{86090B1F-70C9-7B4F-8DEF-FE1AB5D24A4D}" type="presParOf" srcId="{BD098E1E-A9F8-9A48-9AD4-CA0FE73F3225}" destId="{07593CF9-80B1-FA42-AC24-3160CEA6C678}" srcOrd="7" destOrd="0" presId="urn:microsoft.com/office/officeart/2005/8/layout/chevron2"/>
    <dgm:cxn modelId="{1FE987C3-E5DC-EF43-90E0-7C286B4B0275}" type="presParOf" srcId="{BD098E1E-A9F8-9A48-9AD4-CA0FE73F3225}" destId="{8948CB6E-DB9B-834F-BB8F-3CEABFA6F949}" srcOrd="8" destOrd="0" presId="urn:microsoft.com/office/officeart/2005/8/layout/chevron2"/>
    <dgm:cxn modelId="{0F7FC555-A40D-4145-9452-846207C449B5}" type="presParOf" srcId="{8948CB6E-DB9B-834F-BB8F-3CEABFA6F949}" destId="{B2E4BF00-3AA3-1740-BD57-1B83FBC8FA48}" srcOrd="0" destOrd="0" presId="urn:microsoft.com/office/officeart/2005/8/layout/chevron2"/>
    <dgm:cxn modelId="{485AE78C-0D64-9A44-BB4D-D0DF25BE57DC}" type="presParOf" srcId="{8948CB6E-DB9B-834F-BB8F-3CEABFA6F949}" destId="{BE962AC1-91B6-BB4C-9E74-8B76CD4C1C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B5B05-1FC9-4C43-A073-3AFE160F8712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CFA55-9FBC-E24D-B7D1-E2B3BD5B2051}">
      <dgm:prSet phldrT="[Text]" custT="1"/>
      <dgm:spPr/>
      <dgm:t>
        <a:bodyPr/>
        <a:lstStyle/>
        <a:p>
          <a:r>
            <a:rPr lang="en-US" sz="3000" dirty="0"/>
            <a:t>Alexa Simons, BME</a:t>
          </a:r>
        </a:p>
      </dgm:t>
    </dgm:pt>
    <dgm:pt modelId="{3871AC31-2533-644C-AE28-D826AB5C9C67}" type="sibTrans" cxnId="{DDADC2FB-B9AB-454E-9E85-552A5F1AF923}">
      <dgm:prSet/>
      <dgm:spPr/>
      <dgm:t>
        <a:bodyPr/>
        <a:lstStyle/>
        <a:p>
          <a:endParaRPr lang="en-US"/>
        </a:p>
      </dgm:t>
    </dgm:pt>
    <dgm:pt modelId="{B2382FCF-D161-004C-B57A-B30A7B6BE86B}" type="parTrans" cxnId="{DDADC2FB-B9AB-454E-9E85-552A5F1AF923}">
      <dgm:prSet/>
      <dgm:spPr/>
      <dgm:t>
        <a:bodyPr/>
        <a:lstStyle/>
        <a:p>
          <a:endParaRPr lang="en-US"/>
        </a:p>
      </dgm:t>
    </dgm:pt>
    <dgm:pt modelId="{35413A51-0EE4-6B46-B003-06AA67047D68}">
      <dgm:prSet phldrT="[Text]" custT="1"/>
      <dgm:spPr/>
      <dgm:t>
        <a:bodyPr/>
        <a:lstStyle/>
        <a:p>
          <a:r>
            <a:rPr lang="en-US" sz="3000" dirty="0"/>
            <a:t>Alex Rodriguez, ME</a:t>
          </a:r>
        </a:p>
      </dgm:t>
    </dgm:pt>
    <dgm:pt modelId="{B9CD9B39-1C86-8048-B4C5-B9A857DA9041}" type="sibTrans" cxnId="{74F560F3-7A85-224D-B0FF-F44F6DE55F6B}">
      <dgm:prSet/>
      <dgm:spPr/>
      <dgm:t>
        <a:bodyPr/>
        <a:lstStyle/>
        <a:p>
          <a:endParaRPr lang="en-US"/>
        </a:p>
      </dgm:t>
    </dgm:pt>
    <dgm:pt modelId="{88B2A974-DD85-C345-8E0E-3C4D4A7B917F}" type="parTrans" cxnId="{74F560F3-7A85-224D-B0FF-F44F6DE55F6B}">
      <dgm:prSet/>
      <dgm:spPr/>
      <dgm:t>
        <a:bodyPr/>
        <a:lstStyle/>
        <a:p>
          <a:endParaRPr lang="en-US"/>
        </a:p>
      </dgm:t>
    </dgm:pt>
    <dgm:pt modelId="{9B8703E5-D510-8044-A600-B60492CD83B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Team</a:t>
          </a:r>
        </a:p>
      </dgm:t>
    </dgm:pt>
    <dgm:pt modelId="{7E98AA61-2FF3-CB49-9038-237FDC3A58DA}" type="sibTrans" cxnId="{9352DBD9-0164-F94B-9045-E6B9799B5726}">
      <dgm:prSet/>
      <dgm:spPr/>
      <dgm:t>
        <a:bodyPr/>
        <a:lstStyle/>
        <a:p>
          <a:endParaRPr lang="en-US"/>
        </a:p>
      </dgm:t>
    </dgm:pt>
    <dgm:pt modelId="{DE95E2C7-10C4-5B4B-B0F6-FA291BAB2D8F}" type="parTrans" cxnId="{9352DBD9-0164-F94B-9045-E6B9799B5726}">
      <dgm:prSet/>
      <dgm:spPr/>
      <dgm:t>
        <a:bodyPr/>
        <a:lstStyle/>
        <a:p>
          <a:endParaRPr lang="en-US"/>
        </a:p>
      </dgm:t>
    </dgm:pt>
    <dgm:pt modelId="{02EA6DEC-8461-614E-81AF-97CFBC7F6363}">
      <dgm:prSet custT="1"/>
      <dgm:spPr/>
      <dgm:t>
        <a:bodyPr/>
        <a:lstStyle/>
        <a:p>
          <a:r>
            <a:rPr lang="en-US" sz="3000" dirty="0"/>
            <a:t>Dr. Howard Davis</a:t>
          </a:r>
        </a:p>
      </dgm:t>
    </dgm:pt>
    <dgm:pt modelId="{036A0CAB-A256-0448-8A90-E545F82F83F1}" type="parTrans" cxnId="{71E54177-F899-4A46-9D64-C13673CC61FA}">
      <dgm:prSet/>
      <dgm:spPr/>
      <dgm:t>
        <a:bodyPr/>
        <a:lstStyle/>
        <a:p>
          <a:endParaRPr lang="en-US"/>
        </a:p>
      </dgm:t>
    </dgm:pt>
    <dgm:pt modelId="{8F9967A2-20D6-DE48-A871-02289958FC88}" type="sibTrans" cxnId="{71E54177-F899-4A46-9D64-C13673CC61FA}">
      <dgm:prSet/>
      <dgm:spPr/>
      <dgm:t>
        <a:bodyPr/>
        <a:lstStyle/>
        <a:p>
          <a:endParaRPr lang="en-US"/>
        </a:p>
      </dgm:t>
    </dgm:pt>
    <dgm:pt modelId="{42DD7ACD-4B9D-EF4E-96DA-88E0DF248C2A}">
      <dgm:prSet custT="1"/>
      <dgm:spPr/>
      <dgm:t>
        <a:bodyPr/>
        <a:lstStyle/>
        <a:p>
          <a:r>
            <a:rPr lang="en-US" sz="3000" dirty="0"/>
            <a:t>Kathleen </a:t>
          </a:r>
          <a:r>
            <a:rPr lang="en-US" sz="3000" dirty="0" err="1"/>
            <a:t>Garde</a:t>
          </a:r>
          <a:r>
            <a:rPr lang="en-US" sz="3000" dirty="0"/>
            <a:t>, MD</a:t>
          </a:r>
        </a:p>
      </dgm:t>
    </dgm:pt>
    <dgm:pt modelId="{6EA4D06E-0F2E-B14C-B235-734D314FE0DF}" type="parTrans" cxnId="{2821A94A-F506-754C-B808-C5DAC301118A}">
      <dgm:prSet/>
      <dgm:spPr/>
      <dgm:t>
        <a:bodyPr/>
        <a:lstStyle/>
        <a:p>
          <a:endParaRPr lang="en-US"/>
        </a:p>
      </dgm:t>
    </dgm:pt>
    <dgm:pt modelId="{A74578FA-F365-2041-BFA8-4186B11F801D}" type="sibTrans" cxnId="{2821A94A-F506-754C-B808-C5DAC301118A}">
      <dgm:prSet/>
      <dgm:spPr/>
      <dgm:t>
        <a:bodyPr/>
        <a:lstStyle/>
        <a:p>
          <a:endParaRPr lang="en-US"/>
        </a:p>
      </dgm:t>
    </dgm:pt>
    <dgm:pt modelId="{65D74F45-E6B3-1B42-8677-E2923AE96403}">
      <dgm:prSet custT="1"/>
      <dgm:spPr/>
      <dgm:t>
        <a:bodyPr/>
        <a:lstStyle/>
        <a:p>
          <a:r>
            <a:rPr lang="en-US" sz="3000" dirty="0"/>
            <a:t>Rahul </a:t>
          </a:r>
          <a:r>
            <a:rPr lang="en-US" sz="3000" dirty="0" err="1"/>
            <a:t>Singal</a:t>
          </a:r>
          <a:r>
            <a:rPr lang="en-US" sz="3000" dirty="0"/>
            <a:t>, CS</a:t>
          </a:r>
        </a:p>
      </dgm:t>
    </dgm:pt>
    <dgm:pt modelId="{02D177FF-8AEF-7941-B8DF-6C6C08C5A26F}" type="parTrans" cxnId="{DF8C850D-73D3-1747-A1ED-ACD97912E9BE}">
      <dgm:prSet/>
      <dgm:spPr/>
      <dgm:t>
        <a:bodyPr/>
        <a:lstStyle/>
        <a:p>
          <a:endParaRPr lang="en-US"/>
        </a:p>
      </dgm:t>
    </dgm:pt>
    <dgm:pt modelId="{64552FBD-1607-9341-9D04-ED80163522E6}" type="sibTrans" cxnId="{DF8C850D-73D3-1747-A1ED-ACD97912E9BE}">
      <dgm:prSet/>
      <dgm:spPr/>
      <dgm:t>
        <a:bodyPr/>
        <a:lstStyle/>
        <a:p>
          <a:endParaRPr lang="en-US"/>
        </a:p>
      </dgm:t>
    </dgm:pt>
    <dgm:pt modelId="{75A21287-8F14-EC41-9EA8-C97BAE493D82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200" dirty="0"/>
            <a:t>Chief Strategist           </a:t>
          </a:r>
        </a:p>
      </dgm:t>
    </dgm:pt>
    <dgm:pt modelId="{58B6C13A-C21E-D842-A111-138338079FA1}" type="parTrans" cxnId="{5A2380B8-3586-E844-99F5-03C1B3CC1DEC}">
      <dgm:prSet/>
      <dgm:spPr/>
      <dgm:t>
        <a:bodyPr/>
        <a:lstStyle/>
        <a:p>
          <a:endParaRPr lang="en-US"/>
        </a:p>
      </dgm:t>
    </dgm:pt>
    <dgm:pt modelId="{54BE8484-8CCE-A144-8CF0-4C8B4202174C}" type="sibTrans" cxnId="{5A2380B8-3586-E844-99F5-03C1B3CC1DEC}">
      <dgm:prSet/>
      <dgm:spPr/>
      <dgm:t>
        <a:bodyPr/>
        <a:lstStyle/>
        <a:p>
          <a:endParaRPr lang="en-US"/>
        </a:p>
      </dgm:t>
    </dgm:pt>
    <dgm:pt modelId="{66974021-81A3-994B-860D-F14B61409FB6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200" dirty="0"/>
            <a:t>Chief Marketing</a:t>
          </a:r>
        </a:p>
      </dgm:t>
    </dgm:pt>
    <dgm:pt modelId="{BFFD482B-BD25-2844-85EA-C4091D16DE40}" type="parTrans" cxnId="{B3D35164-E621-234E-8CC6-1F415590CBE4}">
      <dgm:prSet/>
      <dgm:spPr/>
      <dgm:t>
        <a:bodyPr/>
        <a:lstStyle/>
        <a:p>
          <a:endParaRPr lang="en-US"/>
        </a:p>
      </dgm:t>
    </dgm:pt>
    <dgm:pt modelId="{5D5D1E9D-CE79-4A49-B428-A6E8E5A985C4}" type="sibTrans" cxnId="{B3D35164-E621-234E-8CC6-1F415590CBE4}">
      <dgm:prSet/>
      <dgm:spPr/>
      <dgm:t>
        <a:bodyPr/>
        <a:lstStyle/>
        <a:p>
          <a:endParaRPr lang="en-US"/>
        </a:p>
      </dgm:t>
    </dgm:pt>
    <dgm:pt modelId="{21E79161-8844-C64E-88BD-2EAAB0ABEE01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200" dirty="0"/>
            <a:t>Chief Technology</a:t>
          </a:r>
        </a:p>
      </dgm:t>
    </dgm:pt>
    <dgm:pt modelId="{21AF0EC0-1D7F-E44D-A792-18F4F0227544}" type="parTrans" cxnId="{80A0C0D1-53D0-C34D-8114-9CE856233B67}">
      <dgm:prSet/>
      <dgm:spPr/>
      <dgm:t>
        <a:bodyPr/>
        <a:lstStyle/>
        <a:p>
          <a:endParaRPr lang="en-US"/>
        </a:p>
      </dgm:t>
    </dgm:pt>
    <dgm:pt modelId="{B07D3F8A-7DCC-E948-B812-93804339C5F0}" type="sibTrans" cxnId="{80A0C0D1-53D0-C34D-8114-9CE856233B67}">
      <dgm:prSet/>
      <dgm:spPr/>
      <dgm:t>
        <a:bodyPr/>
        <a:lstStyle/>
        <a:p>
          <a:endParaRPr lang="en-US"/>
        </a:p>
      </dgm:t>
    </dgm:pt>
    <dgm:pt modelId="{5225F1E0-088B-D04E-8ABA-D24F7056848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200" dirty="0"/>
            <a:t>Business Mentor</a:t>
          </a:r>
        </a:p>
      </dgm:t>
    </dgm:pt>
    <dgm:pt modelId="{06910B0B-672C-E343-AD15-35E23BDFCD10}" type="parTrans" cxnId="{1AC77D9E-E613-3642-9C55-626A77BBCC0C}">
      <dgm:prSet/>
      <dgm:spPr/>
      <dgm:t>
        <a:bodyPr/>
        <a:lstStyle/>
        <a:p>
          <a:endParaRPr lang="en-US"/>
        </a:p>
      </dgm:t>
    </dgm:pt>
    <dgm:pt modelId="{67FE36AB-F076-CE4F-9755-077AE635E9E1}" type="sibTrans" cxnId="{1AC77D9E-E613-3642-9C55-626A77BBCC0C}">
      <dgm:prSet/>
      <dgm:spPr/>
      <dgm:t>
        <a:bodyPr/>
        <a:lstStyle/>
        <a:p>
          <a:endParaRPr lang="en-US"/>
        </a:p>
      </dgm:t>
    </dgm:pt>
    <dgm:pt modelId="{A3348DD9-12DB-C142-97C6-56EF1C96D1DD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200" dirty="0"/>
            <a:t>Industry Mentor</a:t>
          </a:r>
        </a:p>
      </dgm:t>
    </dgm:pt>
    <dgm:pt modelId="{A8CA767F-1600-AC4C-A6ED-FAFD2920DC47}" type="parTrans" cxnId="{1EB2AAA8-7899-AE40-891F-A2A7F7F590B4}">
      <dgm:prSet/>
      <dgm:spPr/>
      <dgm:t>
        <a:bodyPr/>
        <a:lstStyle/>
        <a:p>
          <a:endParaRPr lang="en-US"/>
        </a:p>
      </dgm:t>
    </dgm:pt>
    <dgm:pt modelId="{468DDE9D-570C-C643-84E4-0BD27013114D}" type="sibTrans" cxnId="{1EB2AAA8-7899-AE40-891F-A2A7F7F590B4}">
      <dgm:prSet/>
      <dgm:spPr/>
      <dgm:t>
        <a:bodyPr/>
        <a:lstStyle/>
        <a:p>
          <a:endParaRPr lang="en-US"/>
        </a:p>
      </dgm:t>
    </dgm:pt>
    <dgm:pt modelId="{2877CC4C-0425-4849-8223-485401C1B389}" type="pres">
      <dgm:prSet presAssocID="{894B5B05-1FC9-4C43-A073-3AFE160F871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395AF4-BC45-3341-A2F7-3F964C2E1DA9}" type="pres">
      <dgm:prSet presAssocID="{9B8703E5-D510-8044-A600-B60492CD83B6}" presName="root1" presStyleCnt="0"/>
      <dgm:spPr/>
    </dgm:pt>
    <dgm:pt modelId="{372FF92B-126E-7E4B-9F6C-1817D297739B}" type="pres">
      <dgm:prSet presAssocID="{9B8703E5-D510-8044-A600-B60492CD83B6}" presName="LevelOneTextNode" presStyleLbl="node0" presStyleIdx="0" presStyleCnt="1" custScaleY="50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E47A37-2A7C-AE45-9BE5-CEC956C08055}" type="pres">
      <dgm:prSet presAssocID="{9B8703E5-D510-8044-A600-B60492CD83B6}" presName="level2hierChild" presStyleCnt="0"/>
      <dgm:spPr/>
    </dgm:pt>
    <dgm:pt modelId="{5493E8B7-4C33-B74B-9CE2-1869AE805675}" type="pres">
      <dgm:prSet presAssocID="{88B2A974-DD85-C345-8E0E-3C4D4A7B917F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78DED56C-23B0-E946-9BDA-9267B65C22EF}" type="pres">
      <dgm:prSet presAssocID="{88B2A974-DD85-C345-8E0E-3C4D4A7B917F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171670D-6A60-5948-B1E5-AA1CA4C4C0B9}" type="pres">
      <dgm:prSet presAssocID="{35413A51-0EE4-6B46-B003-06AA67047D68}" presName="root2" presStyleCnt="0"/>
      <dgm:spPr/>
    </dgm:pt>
    <dgm:pt modelId="{1B5FC70E-BA88-4545-BF81-A490CD94A4E9}" type="pres">
      <dgm:prSet presAssocID="{35413A51-0EE4-6B46-B003-06AA67047D68}" presName="LevelTwoTextNode" presStyleLbl="node2" presStyleIdx="0" presStyleCnt="5" custScaleX="1203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F830E-8499-ED47-88B0-829C9A09F81F}" type="pres">
      <dgm:prSet presAssocID="{35413A51-0EE4-6B46-B003-06AA67047D68}" presName="level3hierChild" presStyleCnt="0"/>
      <dgm:spPr/>
    </dgm:pt>
    <dgm:pt modelId="{B1CE3AA9-963F-B346-8DC1-55F83AB08D41}" type="pres">
      <dgm:prSet presAssocID="{58B6C13A-C21E-D842-A111-138338079FA1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B2DEC8A0-BD02-594C-BE01-F9D2E72EF057}" type="pres">
      <dgm:prSet presAssocID="{58B6C13A-C21E-D842-A111-138338079FA1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315D57D-1404-3244-8C77-1DF0436D23D2}" type="pres">
      <dgm:prSet presAssocID="{75A21287-8F14-EC41-9EA8-C97BAE493D82}" presName="root2" presStyleCnt="0"/>
      <dgm:spPr/>
    </dgm:pt>
    <dgm:pt modelId="{CAB084FB-A89A-0F48-A8C1-7FE3E5FFE293}" type="pres">
      <dgm:prSet presAssocID="{75A21287-8F14-EC41-9EA8-C97BAE493D8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DA5B2-3DB3-2448-BA5D-4770DF79A7FE}" type="pres">
      <dgm:prSet presAssocID="{75A21287-8F14-EC41-9EA8-C97BAE493D82}" presName="level3hierChild" presStyleCnt="0"/>
      <dgm:spPr/>
    </dgm:pt>
    <dgm:pt modelId="{6F185BC3-712C-8F41-AECF-DD61B9A37094}" type="pres">
      <dgm:prSet presAssocID="{B2382FCF-D161-004C-B57A-B30A7B6BE86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A6CC07EA-0B1F-3744-8143-4D87C76755A4}" type="pres">
      <dgm:prSet presAssocID="{B2382FCF-D161-004C-B57A-B30A7B6BE86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5AB89E1-B625-5A44-A5F1-16B40BB89E37}" type="pres">
      <dgm:prSet presAssocID="{351CFA55-9FBC-E24D-B7D1-E2B3BD5B2051}" presName="root2" presStyleCnt="0"/>
      <dgm:spPr/>
    </dgm:pt>
    <dgm:pt modelId="{6299BDA9-4AD7-EA4E-853B-FAE8750FE0DA}" type="pres">
      <dgm:prSet presAssocID="{351CFA55-9FBC-E24D-B7D1-E2B3BD5B2051}" presName="LevelTwoTextNode" presStyleLbl="node2" presStyleIdx="1" presStyleCnt="5" custScaleX="1156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7D6F-7987-A348-87F9-0EBBAF85588C}" type="pres">
      <dgm:prSet presAssocID="{351CFA55-9FBC-E24D-B7D1-E2B3BD5B2051}" presName="level3hierChild" presStyleCnt="0"/>
      <dgm:spPr/>
    </dgm:pt>
    <dgm:pt modelId="{18C429B5-9788-4744-9497-F186C449DCA2}" type="pres">
      <dgm:prSet presAssocID="{BFFD482B-BD25-2844-85EA-C4091D16DE40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919DA55A-6347-8245-A298-761D30119FB9}" type="pres">
      <dgm:prSet presAssocID="{BFFD482B-BD25-2844-85EA-C4091D16DE40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4402BDA-C99C-A84D-82E3-D0589AB98BBE}" type="pres">
      <dgm:prSet presAssocID="{66974021-81A3-994B-860D-F14B61409FB6}" presName="root2" presStyleCnt="0"/>
      <dgm:spPr/>
    </dgm:pt>
    <dgm:pt modelId="{27C3F265-0C1C-CD44-930D-005AC39E2CE9}" type="pres">
      <dgm:prSet presAssocID="{66974021-81A3-994B-860D-F14B61409FB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50F3CD-1324-FA43-8A04-BEF284E4A21F}" type="pres">
      <dgm:prSet presAssocID="{66974021-81A3-994B-860D-F14B61409FB6}" presName="level3hierChild" presStyleCnt="0"/>
      <dgm:spPr/>
    </dgm:pt>
    <dgm:pt modelId="{836C7F58-B901-AD4D-BB00-898F26FD0204}" type="pres">
      <dgm:prSet presAssocID="{02D177FF-8AEF-7941-B8DF-6C6C08C5A26F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A6F97514-14D0-E14E-944D-96038855E279}" type="pres">
      <dgm:prSet presAssocID="{02D177FF-8AEF-7941-B8DF-6C6C08C5A26F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08F474C-E56D-FE49-AFE2-8050295467A6}" type="pres">
      <dgm:prSet presAssocID="{65D74F45-E6B3-1B42-8677-E2923AE96403}" presName="root2" presStyleCnt="0"/>
      <dgm:spPr/>
    </dgm:pt>
    <dgm:pt modelId="{AB8DDFFD-3C67-F14A-8D2C-5B9080AF40C1}" type="pres">
      <dgm:prSet presAssocID="{65D74F45-E6B3-1B42-8677-E2923AE96403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C61E6-CCC3-F344-B91F-1A7D786141C9}" type="pres">
      <dgm:prSet presAssocID="{65D74F45-E6B3-1B42-8677-E2923AE96403}" presName="level3hierChild" presStyleCnt="0"/>
      <dgm:spPr/>
    </dgm:pt>
    <dgm:pt modelId="{4763F7CF-0C7A-9E43-99B8-33408CB7A809}" type="pres">
      <dgm:prSet presAssocID="{21AF0EC0-1D7F-E44D-A792-18F4F0227544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4409193E-3D69-294F-A439-15E2E3BEEFC9}" type="pres">
      <dgm:prSet presAssocID="{21AF0EC0-1D7F-E44D-A792-18F4F0227544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DB455B4-2EE7-D24C-AD67-0EEDE16149D1}" type="pres">
      <dgm:prSet presAssocID="{21E79161-8844-C64E-88BD-2EAAB0ABEE01}" presName="root2" presStyleCnt="0"/>
      <dgm:spPr/>
    </dgm:pt>
    <dgm:pt modelId="{E0323FE1-3FA5-E049-8AB1-80BA1E46A457}" type="pres">
      <dgm:prSet presAssocID="{21E79161-8844-C64E-88BD-2EAAB0ABEE0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19621-52A2-634D-A1CA-06380AAB7BE2}" type="pres">
      <dgm:prSet presAssocID="{21E79161-8844-C64E-88BD-2EAAB0ABEE01}" presName="level3hierChild" presStyleCnt="0"/>
      <dgm:spPr/>
    </dgm:pt>
    <dgm:pt modelId="{42B8F80D-7074-7D4A-9A98-EB313805B4DE}" type="pres">
      <dgm:prSet presAssocID="{036A0CAB-A256-0448-8A90-E545F82F83F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CC4CFBA-6AAF-DD4E-9AE0-DBFAE9C6FC3B}" type="pres">
      <dgm:prSet presAssocID="{036A0CAB-A256-0448-8A90-E545F82F83F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C7F941C4-7842-DE49-9DF7-C6E80C998E9B}" type="pres">
      <dgm:prSet presAssocID="{02EA6DEC-8461-614E-81AF-97CFBC7F6363}" presName="root2" presStyleCnt="0"/>
      <dgm:spPr/>
    </dgm:pt>
    <dgm:pt modelId="{B698FF25-67CB-1E4F-BB21-F5CBED85062A}" type="pres">
      <dgm:prSet presAssocID="{02EA6DEC-8461-614E-81AF-97CFBC7F6363}" presName="LevelTwoTextNode" presStyleLbl="node2" presStyleIdx="3" presStyleCnt="5" custScaleX="114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93F2C1-4A22-CF4F-AC4B-54E296217E57}" type="pres">
      <dgm:prSet presAssocID="{02EA6DEC-8461-614E-81AF-97CFBC7F6363}" presName="level3hierChild" presStyleCnt="0"/>
      <dgm:spPr/>
    </dgm:pt>
    <dgm:pt modelId="{004A03D0-43CF-0842-867E-1B41CBB011F0}" type="pres">
      <dgm:prSet presAssocID="{06910B0B-672C-E343-AD15-35E23BDFCD1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AA2B94E6-2922-C647-9E3B-0EEA25B0370B}" type="pres">
      <dgm:prSet presAssocID="{06910B0B-672C-E343-AD15-35E23BDFCD1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C72D2E8-4ADB-3441-9D44-859276A852FA}" type="pres">
      <dgm:prSet presAssocID="{5225F1E0-088B-D04E-8ABA-D24F70568487}" presName="root2" presStyleCnt="0"/>
      <dgm:spPr/>
    </dgm:pt>
    <dgm:pt modelId="{06934BA7-1223-2043-B56D-A12841E3E2B3}" type="pres">
      <dgm:prSet presAssocID="{5225F1E0-088B-D04E-8ABA-D24F70568487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3B874-18A3-B844-89FF-A6C75C7E5054}" type="pres">
      <dgm:prSet presAssocID="{5225F1E0-088B-D04E-8ABA-D24F70568487}" presName="level3hierChild" presStyleCnt="0"/>
      <dgm:spPr/>
    </dgm:pt>
    <dgm:pt modelId="{10F75490-3ECE-3040-B2DD-3518F93D4B4A}" type="pres">
      <dgm:prSet presAssocID="{6EA4D06E-0F2E-B14C-B235-734D314FE0DF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EE83D110-803B-F444-9F75-5442AFF6D903}" type="pres">
      <dgm:prSet presAssocID="{6EA4D06E-0F2E-B14C-B235-734D314FE0DF}" presName="connTx" presStyleLbl="parChTrans1D2" presStyleIdx="4" presStyleCnt="5"/>
      <dgm:spPr/>
      <dgm:t>
        <a:bodyPr/>
        <a:lstStyle/>
        <a:p>
          <a:endParaRPr lang="en-US"/>
        </a:p>
      </dgm:t>
    </dgm:pt>
    <dgm:pt modelId="{E8C5C511-4A14-5545-9ECA-CEF4DF20B531}" type="pres">
      <dgm:prSet presAssocID="{42DD7ACD-4B9D-EF4E-96DA-88E0DF248C2A}" presName="root2" presStyleCnt="0"/>
      <dgm:spPr/>
    </dgm:pt>
    <dgm:pt modelId="{FBACE7C9-1C51-9640-A2C9-171D3DA9FECD}" type="pres">
      <dgm:prSet presAssocID="{42DD7ACD-4B9D-EF4E-96DA-88E0DF248C2A}" presName="LevelTwoTextNode" presStyleLbl="node2" presStyleIdx="4" presStyleCnt="5" custScaleX="1328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4856D-4825-E543-8B6F-965F3D74321C}" type="pres">
      <dgm:prSet presAssocID="{42DD7ACD-4B9D-EF4E-96DA-88E0DF248C2A}" presName="level3hierChild" presStyleCnt="0"/>
      <dgm:spPr/>
    </dgm:pt>
    <dgm:pt modelId="{7DBD5ACF-3DFE-5246-8CCF-0B2CA89B9B02}" type="pres">
      <dgm:prSet presAssocID="{A8CA767F-1600-AC4C-A6ED-FAFD2920DC47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AE3AE5C4-9BBA-2143-A03B-383D4FB3069D}" type="pres">
      <dgm:prSet presAssocID="{A8CA767F-1600-AC4C-A6ED-FAFD2920DC47}" presName="connTx" presStyleLbl="parChTrans1D3" presStyleIdx="4" presStyleCnt="5"/>
      <dgm:spPr/>
      <dgm:t>
        <a:bodyPr/>
        <a:lstStyle/>
        <a:p>
          <a:endParaRPr lang="en-US"/>
        </a:p>
      </dgm:t>
    </dgm:pt>
    <dgm:pt modelId="{D907F666-997E-354F-9DD9-7454D2377F65}" type="pres">
      <dgm:prSet presAssocID="{A3348DD9-12DB-C142-97C6-56EF1C96D1DD}" presName="root2" presStyleCnt="0"/>
      <dgm:spPr/>
    </dgm:pt>
    <dgm:pt modelId="{DEEC142A-1913-7F44-8664-780337DDFF31}" type="pres">
      <dgm:prSet presAssocID="{A3348DD9-12DB-C142-97C6-56EF1C96D1D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BC7EF-6FC8-D748-8BB8-BC96DF45BEB4}" type="pres">
      <dgm:prSet presAssocID="{A3348DD9-12DB-C142-97C6-56EF1C96D1DD}" presName="level3hierChild" presStyleCnt="0"/>
      <dgm:spPr/>
    </dgm:pt>
  </dgm:ptLst>
  <dgm:cxnLst>
    <dgm:cxn modelId="{F994C87F-C882-4B4B-905D-73C34C6A5AF0}" type="presOf" srcId="{35413A51-0EE4-6B46-B003-06AA67047D68}" destId="{1B5FC70E-BA88-4545-BF81-A490CD94A4E9}" srcOrd="0" destOrd="0" presId="urn:microsoft.com/office/officeart/2008/layout/HorizontalMultiLevelHierarchy"/>
    <dgm:cxn modelId="{DF8C850D-73D3-1747-A1ED-ACD97912E9BE}" srcId="{9B8703E5-D510-8044-A600-B60492CD83B6}" destId="{65D74F45-E6B3-1B42-8677-E2923AE96403}" srcOrd="2" destOrd="0" parTransId="{02D177FF-8AEF-7941-B8DF-6C6C08C5A26F}" sibTransId="{64552FBD-1607-9341-9D04-ED80163522E6}"/>
    <dgm:cxn modelId="{591C11EB-732E-F149-A83A-9D9498C211F7}" type="presOf" srcId="{02EA6DEC-8461-614E-81AF-97CFBC7F6363}" destId="{B698FF25-67CB-1E4F-BB21-F5CBED85062A}" srcOrd="0" destOrd="0" presId="urn:microsoft.com/office/officeart/2008/layout/HorizontalMultiLevelHierarchy"/>
    <dgm:cxn modelId="{104FB8CA-2F5A-7F4C-9399-3DC1CC93EA7D}" type="presOf" srcId="{351CFA55-9FBC-E24D-B7D1-E2B3BD5B2051}" destId="{6299BDA9-4AD7-EA4E-853B-FAE8750FE0DA}" srcOrd="0" destOrd="0" presId="urn:microsoft.com/office/officeart/2008/layout/HorizontalMultiLevelHierarchy"/>
    <dgm:cxn modelId="{C475C878-952E-BC40-8AFA-C064500B6A95}" type="presOf" srcId="{5225F1E0-088B-D04E-8ABA-D24F70568487}" destId="{06934BA7-1223-2043-B56D-A12841E3E2B3}" srcOrd="0" destOrd="0" presId="urn:microsoft.com/office/officeart/2008/layout/HorizontalMultiLevelHierarchy"/>
    <dgm:cxn modelId="{51A7B468-A772-C449-B9FA-2F82C4BEF220}" type="presOf" srcId="{88B2A974-DD85-C345-8E0E-3C4D4A7B917F}" destId="{78DED56C-23B0-E946-9BDA-9267B65C22EF}" srcOrd="1" destOrd="0" presId="urn:microsoft.com/office/officeart/2008/layout/HorizontalMultiLevelHierarchy"/>
    <dgm:cxn modelId="{75D3263B-9ADD-0F4A-9AA0-600EED5D60A0}" type="presOf" srcId="{6EA4D06E-0F2E-B14C-B235-734D314FE0DF}" destId="{10F75490-3ECE-3040-B2DD-3518F93D4B4A}" srcOrd="0" destOrd="0" presId="urn:microsoft.com/office/officeart/2008/layout/HorizontalMultiLevelHierarchy"/>
    <dgm:cxn modelId="{6BB2D719-537E-B54B-BFBF-C756F2588C6C}" type="presOf" srcId="{02D177FF-8AEF-7941-B8DF-6C6C08C5A26F}" destId="{A6F97514-14D0-E14E-944D-96038855E279}" srcOrd="1" destOrd="0" presId="urn:microsoft.com/office/officeart/2008/layout/HorizontalMultiLevelHierarchy"/>
    <dgm:cxn modelId="{1EB2AAA8-7899-AE40-891F-A2A7F7F590B4}" srcId="{42DD7ACD-4B9D-EF4E-96DA-88E0DF248C2A}" destId="{A3348DD9-12DB-C142-97C6-56EF1C96D1DD}" srcOrd="0" destOrd="0" parTransId="{A8CA767F-1600-AC4C-A6ED-FAFD2920DC47}" sibTransId="{468DDE9D-570C-C643-84E4-0BD27013114D}"/>
    <dgm:cxn modelId="{30979C55-72C8-2C44-92DA-59F4D8C1C788}" type="presOf" srcId="{B2382FCF-D161-004C-B57A-B30A7B6BE86B}" destId="{A6CC07EA-0B1F-3744-8143-4D87C76755A4}" srcOrd="1" destOrd="0" presId="urn:microsoft.com/office/officeart/2008/layout/HorizontalMultiLevelHierarchy"/>
    <dgm:cxn modelId="{12331478-1A65-A542-8E9C-8B1C45CEEC89}" type="presOf" srcId="{21AF0EC0-1D7F-E44D-A792-18F4F0227544}" destId="{4409193E-3D69-294F-A439-15E2E3BEEFC9}" srcOrd="1" destOrd="0" presId="urn:microsoft.com/office/officeart/2008/layout/HorizontalMultiLevelHierarchy"/>
    <dgm:cxn modelId="{6BF30AE6-8436-7E48-A475-13F4FB6A3427}" type="presOf" srcId="{58B6C13A-C21E-D842-A111-138338079FA1}" destId="{B2DEC8A0-BD02-594C-BE01-F9D2E72EF057}" srcOrd="1" destOrd="0" presId="urn:microsoft.com/office/officeart/2008/layout/HorizontalMultiLevelHierarchy"/>
    <dgm:cxn modelId="{1B8F1CAB-3D77-1E48-826A-9EB66F5F46C6}" type="presOf" srcId="{A3348DD9-12DB-C142-97C6-56EF1C96D1DD}" destId="{DEEC142A-1913-7F44-8664-780337DDFF31}" srcOrd="0" destOrd="0" presId="urn:microsoft.com/office/officeart/2008/layout/HorizontalMultiLevelHierarchy"/>
    <dgm:cxn modelId="{2A101491-3560-394C-9944-1B45C5CC5AF6}" type="presOf" srcId="{65D74F45-E6B3-1B42-8677-E2923AE96403}" destId="{AB8DDFFD-3C67-F14A-8D2C-5B9080AF40C1}" srcOrd="0" destOrd="0" presId="urn:microsoft.com/office/officeart/2008/layout/HorizontalMultiLevelHierarchy"/>
    <dgm:cxn modelId="{9352DBD9-0164-F94B-9045-E6B9799B5726}" srcId="{894B5B05-1FC9-4C43-A073-3AFE160F8712}" destId="{9B8703E5-D510-8044-A600-B60492CD83B6}" srcOrd="0" destOrd="0" parTransId="{DE95E2C7-10C4-5B4B-B0F6-FA291BAB2D8F}" sibTransId="{7E98AA61-2FF3-CB49-9038-237FDC3A58DA}"/>
    <dgm:cxn modelId="{146288DC-4C9E-F348-A576-CA2A3A28789A}" type="presOf" srcId="{88B2A974-DD85-C345-8E0E-3C4D4A7B917F}" destId="{5493E8B7-4C33-B74B-9CE2-1869AE805675}" srcOrd="0" destOrd="0" presId="urn:microsoft.com/office/officeart/2008/layout/HorizontalMultiLevelHierarchy"/>
    <dgm:cxn modelId="{04C47678-87B5-874B-A5E0-F80AA97C7DBA}" type="presOf" srcId="{06910B0B-672C-E343-AD15-35E23BDFCD10}" destId="{004A03D0-43CF-0842-867E-1B41CBB011F0}" srcOrd="0" destOrd="0" presId="urn:microsoft.com/office/officeart/2008/layout/HorizontalMultiLevelHierarchy"/>
    <dgm:cxn modelId="{4FEF0AC0-0286-A342-A144-32600C2DB861}" type="presOf" srcId="{894B5B05-1FC9-4C43-A073-3AFE160F8712}" destId="{2877CC4C-0425-4849-8223-485401C1B389}" srcOrd="0" destOrd="0" presId="urn:microsoft.com/office/officeart/2008/layout/HorizontalMultiLevelHierarchy"/>
    <dgm:cxn modelId="{71E54177-F899-4A46-9D64-C13673CC61FA}" srcId="{9B8703E5-D510-8044-A600-B60492CD83B6}" destId="{02EA6DEC-8461-614E-81AF-97CFBC7F6363}" srcOrd="3" destOrd="0" parTransId="{036A0CAB-A256-0448-8A90-E545F82F83F1}" sibTransId="{8F9967A2-20D6-DE48-A871-02289958FC88}"/>
    <dgm:cxn modelId="{82A667C7-CFC0-B548-BC7F-C2CE25A21D92}" type="presOf" srcId="{BFFD482B-BD25-2844-85EA-C4091D16DE40}" destId="{919DA55A-6347-8245-A298-761D30119FB9}" srcOrd="1" destOrd="0" presId="urn:microsoft.com/office/officeart/2008/layout/HorizontalMultiLevelHierarchy"/>
    <dgm:cxn modelId="{DDADC2FB-B9AB-454E-9E85-552A5F1AF923}" srcId="{9B8703E5-D510-8044-A600-B60492CD83B6}" destId="{351CFA55-9FBC-E24D-B7D1-E2B3BD5B2051}" srcOrd="1" destOrd="0" parTransId="{B2382FCF-D161-004C-B57A-B30A7B6BE86B}" sibTransId="{3871AC31-2533-644C-AE28-D826AB5C9C67}"/>
    <dgm:cxn modelId="{2787E8BC-A52D-E44E-B717-226D37CA9CAF}" type="presOf" srcId="{75A21287-8F14-EC41-9EA8-C97BAE493D82}" destId="{CAB084FB-A89A-0F48-A8C1-7FE3E5FFE293}" srcOrd="0" destOrd="0" presId="urn:microsoft.com/office/officeart/2008/layout/HorizontalMultiLevelHierarchy"/>
    <dgm:cxn modelId="{39E34B8B-11E4-A749-8D4E-7A0780E0A715}" type="presOf" srcId="{42DD7ACD-4B9D-EF4E-96DA-88E0DF248C2A}" destId="{FBACE7C9-1C51-9640-A2C9-171D3DA9FECD}" srcOrd="0" destOrd="0" presId="urn:microsoft.com/office/officeart/2008/layout/HorizontalMultiLevelHierarchy"/>
    <dgm:cxn modelId="{0391643A-E370-204E-8EC5-84A477BCFBAD}" type="presOf" srcId="{58B6C13A-C21E-D842-A111-138338079FA1}" destId="{B1CE3AA9-963F-B346-8DC1-55F83AB08D41}" srcOrd="0" destOrd="0" presId="urn:microsoft.com/office/officeart/2008/layout/HorizontalMultiLevelHierarchy"/>
    <dgm:cxn modelId="{582E96DF-2671-844E-87D1-0115817DF62F}" type="presOf" srcId="{A8CA767F-1600-AC4C-A6ED-FAFD2920DC47}" destId="{7DBD5ACF-3DFE-5246-8CCF-0B2CA89B9B02}" srcOrd="0" destOrd="0" presId="urn:microsoft.com/office/officeart/2008/layout/HorizontalMultiLevelHierarchy"/>
    <dgm:cxn modelId="{2821A94A-F506-754C-B808-C5DAC301118A}" srcId="{9B8703E5-D510-8044-A600-B60492CD83B6}" destId="{42DD7ACD-4B9D-EF4E-96DA-88E0DF248C2A}" srcOrd="4" destOrd="0" parTransId="{6EA4D06E-0F2E-B14C-B235-734D314FE0DF}" sibTransId="{A74578FA-F365-2041-BFA8-4186B11F801D}"/>
    <dgm:cxn modelId="{DF3BD901-D858-0347-A68D-F30BA6F35C0F}" type="presOf" srcId="{9B8703E5-D510-8044-A600-B60492CD83B6}" destId="{372FF92B-126E-7E4B-9F6C-1817D297739B}" srcOrd="0" destOrd="0" presId="urn:microsoft.com/office/officeart/2008/layout/HorizontalMultiLevelHierarchy"/>
    <dgm:cxn modelId="{43DE0291-4DD2-4E4D-88F3-009FF90DC3D9}" type="presOf" srcId="{036A0CAB-A256-0448-8A90-E545F82F83F1}" destId="{4CC4CFBA-6AAF-DD4E-9AE0-DBFAE9C6FC3B}" srcOrd="1" destOrd="0" presId="urn:microsoft.com/office/officeart/2008/layout/HorizontalMultiLevelHierarchy"/>
    <dgm:cxn modelId="{43D6F133-9F43-F04A-A741-7C01C5ADC782}" type="presOf" srcId="{21E79161-8844-C64E-88BD-2EAAB0ABEE01}" destId="{E0323FE1-3FA5-E049-8AB1-80BA1E46A457}" srcOrd="0" destOrd="0" presId="urn:microsoft.com/office/officeart/2008/layout/HorizontalMultiLevelHierarchy"/>
    <dgm:cxn modelId="{A1E3308A-3156-DC41-991D-A12F7FC1A09F}" type="presOf" srcId="{66974021-81A3-994B-860D-F14B61409FB6}" destId="{27C3F265-0C1C-CD44-930D-005AC39E2CE9}" srcOrd="0" destOrd="0" presId="urn:microsoft.com/office/officeart/2008/layout/HorizontalMultiLevelHierarchy"/>
    <dgm:cxn modelId="{8B309623-79DF-0F41-B666-96417367820C}" type="presOf" srcId="{BFFD482B-BD25-2844-85EA-C4091D16DE40}" destId="{18C429B5-9788-4744-9497-F186C449DCA2}" srcOrd="0" destOrd="0" presId="urn:microsoft.com/office/officeart/2008/layout/HorizontalMultiLevelHierarchy"/>
    <dgm:cxn modelId="{E04FA382-FC31-F34D-869C-EAA45642AAEE}" type="presOf" srcId="{A8CA767F-1600-AC4C-A6ED-FAFD2920DC47}" destId="{AE3AE5C4-9BBA-2143-A03B-383D4FB3069D}" srcOrd="1" destOrd="0" presId="urn:microsoft.com/office/officeart/2008/layout/HorizontalMultiLevelHierarchy"/>
    <dgm:cxn modelId="{9D830FAB-9AFA-8344-B250-8186966A57D8}" type="presOf" srcId="{02D177FF-8AEF-7941-B8DF-6C6C08C5A26F}" destId="{836C7F58-B901-AD4D-BB00-898F26FD0204}" srcOrd="0" destOrd="0" presId="urn:microsoft.com/office/officeart/2008/layout/HorizontalMultiLevelHierarchy"/>
    <dgm:cxn modelId="{80A0C0D1-53D0-C34D-8114-9CE856233B67}" srcId="{65D74F45-E6B3-1B42-8677-E2923AE96403}" destId="{21E79161-8844-C64E-88BD-2EAAB0ABEE01}" srcOrd="0" destOrd="0" parTransId="{21AF0EC0-1D7F-E44D-A792-18F4F0227544}" sibTransId="{B07D3F8A-7DCC-E948-B812-93804339C5F0}"/>
    <dgm:cxn modelId="{74F560F3-7A85-224D-B0FF-F44F6DE55F6B}" srcId="{9B8703E5-D510-8044-A600-B60492CD83B6}" destId="{35413A51-0EE4-6B46-B003-06AA67047D68}" srcOrd="0" destOrd="0" parTransId="{88B2A974-DD85-C345-8E0E-3C4D4A7B917F}" sibTransId="{B9CD9B39-1C86-8048-B4C5-B9A857DA9041}"/>
    <dgm:cxn modelId="{22FC5F6B-BAB7-A945-A692-6F4F41A7391A}" type="presOf" srcId="{036A0CAB-A256-0448-8A90-E545F82F83F1}" destId="{42B8F80D-7074-7D4A-9A98-EB313805B4DE}" srcOrd="0" destOrd="0" presId="urn:microsoft.com/office/officeart/2008/layout/HorizontalMultiLevelHierarchy"/>
    <dgm:cxn modelId="{A237C8CB-ADBD-E544-B519-EF35063CF1E4}" type="presOf" srcId="{B2382FCF-D161-004C-B57A-B30A7B6BE86B}" destId="{6F185BC3-712C-8F41-AECF-DD61B9A37094}" srcOrd="0" destOrd="0" presId="urn:microsoft.com/office/officeart/2008/layout/HorizontalMultiLevelHierarchy"/>
    <dgm:cxn modelId="{B3D35164-E621-234E-8CC6-1F415590CBE4}" srcId="{351CFA55-9FBC-E24D-B7D1-E2B3BD5B2051}" destId="{66974021-81A3-994B-860D-F14B61409FB6}" srcOrd="0" destOrd="0" parTransId="{BFFD482B-BD25-2844-85EA-C4091D16DE40}" sibTransId="{5D5D1E9D-CE79-4A49-B428-A6E8E5A985C4}"/>
    <dgm:cxn modelId="{23A703EA-E761-CE4D-871F-23F224DFE1E9}" type="presOf" srcId="{6EA4D06E-0F2E-B14C-B235-734D314FE0DF}" destId="{EE83D110-803B-F444-9F75-5442AFF6D903}" srcOrd="1" destOrd="0" presId="urn:microsoft.com/office/officeart/2008/layout/HorizontalMultiLevelHierarchy"/>
    <dgm:cxn modelId="{841664B7-BE56-CE42-872F-B6A6185D563C}" type="presOf" srcId="{21AF0EC0-1D7F-E44D-A792-18F4F0227544}" destId="{4763F7CF-0C7A-9E43-99B8-33408CB7A809}" srcOrd="0" destOrd="0" presId="urn:microsoft.com/office/officeart/2008/layout/HorizontalMultiLevelHierarchy"/>
    <dgm:cxn modelId="{1AC77D9E-E613-3642-9C55-626A77BBCC0C}" srcId="{02EA6DEC-8461-614E-81AF-97CFBC7F6363}" destId="{5225F1E0-088B-D04E-8ABA-D24F70568487}" srcOrd="0" destOrd="0" parTransId="{06910B0B-672C-E343-AD15-35E23BDFCD10}" sibTransId="{67FE36AB-F076-CE4F-9755-077AE635E9E1}"/>
    <dgm:cxn modelId="{9BFF7DEE-C6E2-3E45-85CB-001C20D2488C}" type="presOf" srcId="{06910B0B-672C-E343-AD15-35E23BDFCD10}" destId="{AA2B94E6-2922-C647-9E3B-0EEA25B0370B}" srcOrd="1" destOrd="0" presId="urn:microsoft.com/office/officeart/2008/layout/HorizontalMultiLevelHierarchy"/>
    <dgm:cxn modelId="{5A2380B8-3586-E844-99F5-03C1B3CC1DEC}" srcId="{35413A51-0EE4-6B46-B003-06AA67047D68}" destId="{75A21287-8F14-EC41-9EA8-C97BAE493D82}" srcOrd="0" destOrd="0" parTransId="{58B6C13A-C21E-D842-A111-138338079FA1}" sibTransId="{54BE8484-8CCE-A144-8CF0-4C8B4202174C}"/>
    <dgm:cxn modelId="{C4240AE2-8478-B844-A8A9-44AF5FA5A512}" type="presParOf" srcId="{2877CC4C-0425-4849-8223-485401C1B389}" destId="{30395AF4-BC45-3341-A2F7-3F964C2E1DA9}" srcOrd="0" destOrd="0" presId="urn:microsoft.com/office/officeart/2008/layout/HorizontalMultiLevelHierarchy"/>
    <dgm:cxn modelId="{1D1B1421-ABB1-6A4F-A3D6-A6850608C5DA}" type="presParOf" srcId="{30395AF4-BC45-3341-A2F7-3F964C2E1DA9}" destId="{372FF92B-126E-7E4B-9F6C-1817D297739B}" srcOrd="0" destOrd="0" presId="urn:microsoft.com/office/officeart/2008/layout/HorizontalMultiLevelHierarchy"/>
    <dgm:cxn modelId="{6531B763-A32A-164A-ABFC-8A713842F7B3}" type="presParOf" srcId="{30395AF4-BC45-3341-A2F7-3F964C2E1DA9}" destId="{E1E47A37-2A7C-AE45-9BE5-CEC956C08055}" srcOrd="1" destOrd="0" presId="urn:microsoft.com/office/officeart/2008/layout/HorizontalMultiLevelHierarchy"/>
    <dgm:cxn modelId="{8DCD10FA-F525-5349-9E03-43B0F3E631BF}" type="presParOf" srcId="{E1E47A37-2A7C-AE45-9BE5-CEC956C08055}" destId="{5493E8B7-4C33-B74B-9CE2-1869AE805675}" srcOrd="0" destOrd="0" presId="urn:microsoft.com/office/officeart/2008/layout/HorizontalMultiLevelHierarchy"/>
    <dgm:cxn modelId="{B220D0F9-16B2-674C-ADBD-0E76E6A0E9BA}" type="presParOf" srcId="{5493E8B7-4C33-B74B-9CE2-1869AE805675}" destId="{78DED56C-23B0-E946-9BDA-9267B65C22EF}" srcOrd="0" destOrd="0" presId="urn:microsoft.com/office/officeart/2008/layout/HorizontalMultiLevelHierarchy"/>
    <dgm:cxn modelId="{20F4599B-13EF-B04C-BDC5-A85F08F58F13}" type="presParOf" srcId="{E1E47A37-2A7C-AE45-9BE5-CEC956C08055}" destId="{A171670D-6A60-5948-B1E5-AA1CA4C4C0B9}" srcOrd="1" destOrd="0" presId="urn:microsoft.com/office/officeart/2008/layout/HorizontalMultiLevelHierarchy"/>
    <dgm:cxn modelId="{0CD19A5E-B5B9-6740-A07A-FA29022D4B25}" type="presParOf" srcId="{A171670D-6A60-5948-B1E5-AA1CA4C4C0B9}" destId="{1B5FC70E-BA88-4545-BF81-A490CD94A4E9}" srcOrd="0" destOrd="0" presId="urn:microsoft.com/office/officeart/2008/layout/HorizontalMultiLevelHierarchy"/>
    <dgm:cxn modelId="{5E1660F2-6EEE-CF4A-9BF2-933C6903B839}" type="presParOf" srcId="{A171670D-6A60-5948-B1E5-AA1CA4C4C0B9}" destId="{A10F830E-8499-ED47-88B0-829C9A09F81F}" srcOrd="1" destOrd="0" presId="urn:microsoft.com/office/officeart/2008/layout/HorizontalMultiLevelHierarchy"/>
    <dgm:cxn modelId="{7B0BD304-B0A0-BD42-8C15-19801857C669}" type="presParOf" srcId="{A10F830E-8499-ED47-88B0-829C9A09F81F}" destId="{B1CE3AA9-963F-B346-8DC1-55F83AB08D41}" srcOrd="0" destOrd="0" presId="urn:microsoft.com/office/officeart/2008/layout/HorizontalMultiLevelHierarchy"/>
    <dgm:cxn modelId="{13413F7D-41F1-3B4A-A34B-44C06B0E5BD5}" type="presParOf" srcId="{B1CE3AA9-963F-B346-8DC1-55F83AB08D41}" destId="{B2DEC8A0-BD02-594C-BE01-F9D2E72EF057}" srcOrd="0" destOrd="0" presId="urn:microsoft.com/office/officeart/2008/layout/HorizontalMultiLevelHierarchy"/>
    <dgm:cxn modelId="{E0380F71-DA1C-5240-9690-3290738D153E}" type="presParOf" srcId="{A10F830E-8499-ED47-88B0-829C9A09F81F}" destId="{9315D57D-1404-3244-8C77-1DF0436D23D2}" srcOrd="1" destOrd="0" presId="urn:microsoft.com/office/officeart/2008/layout/HorizontalMultiLevelHierarchy"/>
    <dgm:cxn modelId="{EDB241AF-A37F-CD43-A683-E0F1C7ED09F3}" type="presParOf" srcId="{9315D57D-1404-3244-8C77-1DF0436D23D2}" destId="{CAB084FB-A89A-0F48-A8C1-7FE3E5FFE293}" srcOrd="0" destOrd="0" presId="urn:microsoft.com/office/officeart/2008/layout/HorizontalMultiLevelHierarchy"/>
    <dgm:cxn modelId="{F9E489F5-7E07-7C4C-8BC7-469869D31124}" type="presParOf" srcId="{9315D57D-1404-3244-8C77-1DF0436D23D2}" destId="{B89DA5B2-3DB3-2448-BA5D-4770DF79A7FE}" srcOrd="1" destOrd="0" presId="urn:microsoft.com/office/officeart/2008/layout/HorizontalMultiLevelHierarchy"/>
    <dgm:cxn modelId="{868F891A-861E-434A-807E-DADC470DE862}" type="presParOf" srcId="{E1E47A37-2A7C-AE45-9BE5-CEC956C08055}" destId="{6F185BC3-712C-8F41-AECF-DD61B9A37094}" srcOrd="2" destOrd="0" presId="urn:microsoft.com/office/officeart/2008/layout/HorizontalMultiLevelHierarchy"/>
    <dgm:cxn modelId="{EB3A4375-3A57-C04C-A2B9-0478982F6D75}" type="presParOf" srcId="{6F185BC3-712C-8F41-AECF-DD61B9A37094}" destId="{A6CC07EA-0B1F-3744-8143-4D87C76755A4}" srcOrd="0" destOrd="0" presId="urn:microsoft.com/office/officeart/2008/layout/HorizontalMultiLevelHierarchy"/>
    <dgm:cxn modelId="{F3930B13-1180-8B45-8FA8-161A948D1CF9}" type="presParOf" srcId="{E1E47A37-2A7C-AE45-9BE5-CEC956C08055}" destId="{35AB89E1-B625-5A44-A5F1-16B40BB89E37}" srcOrd="3" destOrd="0" presId="urn:microsoft.com/office/officeart/2008/layout/HorizontalMultiLevelHierarchy"/>
    <dgm:cxn modelId="{4609A5A1-F8AB-F74A-8103-12904BFC6868}" type="presParOf" srcId="{35AB89E1-B625-5A44-A5F1-16B40BB89E37}" destId="{6299BDA9-4AD7-EA4E-853B-FAE8750FE0DA}" srcOrd="0" destOrd="0" presId="urn:microsoft.com/office/officeart/2008/layout/HorizontalMultiLevelHierarchy"/>
    <dgm:cxn modelId="{0DBA212E-8CD4-1745-8A98-25C31C2DA326}" type="presParOf" srcId="{35AB89E1-B625-5A44-A5F1-16B40BB89E37}" destId="{B62F7D6F-7987-A348-87F9-0EBBAF85588C}" srcOrd="1" destOrd="0" presId="urn:microsoft.com/office/officeart/2008/layout/HorizontalMultiLevelHierarchy"/>
    <dgm:cxn modelId="{274A3091-A863-4D4F-BC69-38047020756F}" type="presParOf" srcId="{B62F7D6F-7987-A348-87F9-0EBBAF85588C}" destId="{18C429B5-9788-4744-9497-F186C449DCA2}" srcOrd="0" destOrd="0" presId="urn:microsoft.com/office/officeart/2008/layout/HorizontalMultiLevelHierarchy"/>
    <dgm:cxn modelId="{CF922F10-5A0E-1445-A75F-C76FA35EBE95}" type="presParOf" srcId="{18C429B5-9788-4744-9497-F186C449DCA2}" destId="{919DA55A-6347-8245-A298-761D30119FB9}" srcOrd="0" destOrd="0" presId="urn:microsoft.com/office/officeart/2008/layout/HorizontalMultiLevelHierarchy"/>
    <dgm:cxn modelId="{A6A6E4A3-6C36-F541-A438-9FD9F4C20C75}" type="presParOf" srcId="{B62F7D6F-7987-A348-87F9-0EBBAF85588C}" destId="{94402BDA-C99C-A84D-82E3-D0589AB98BBE}" srcOrd="1" destOrd="0" presId="urn:microsoft.com/office/officeart/2008/layout/HorizontalMultiLevelHierarchy"/>
    <dgm:cxn modelId="{4257A4E9-00EF-1545-9535-F91D099C7529}" type="presParOf" srcId="{94402BDA-C99C-A84D-82E3-D0589AB98BBE}" destId="{27C3F265-0C1C-CD44-930D-005AC39E2CE9}" srcOrd="0" destOrd="0" presId="urn:microsoft.com/office/officeart/2008/layout/HorizontalMultiLevelHierarchy"/>
    <dgm:cxn modelId="{96BBF448-59BC-9B40-9FB6-47252220F243}" type="presParOf" srcId="{94402BDA-C99C-A84D-82E3-D0589AB98BBE}" destId="{2450F3CD-1324-FA43-8A04-BEF284E4A21F}" srcOrd="1" destOrd="0" presId="urn:microsoft.com/office/officeart/2008/layout/HorizontalMultiLevelHierarchy"/>
    <dgm:cxn modelId="{80E0A31A-87D6-1244-802B-AAE39482C371}" type="presParOf" srcId="{E1E47A37-2A7C-AE45-9BE5-CEC956C08055}" destId="{836C7F58-B901-AD4D-BB00-898F26FD0204}" srcOrd="4" destOrd="0" presId="urn:microsoft.com/office/officeart/2008/layout/HorizontalMultiLevelHierarchy"/>
    <dgm:cxn modelId="{4733B64C-A0BF-D64F-AA25-CF186D43E648}" type="presParOf" srcId="{836C7F58-B901-AD4D-BB00-898F26FD0204}" destId="{A6F97514-14D0-E14E-944D-96038855E279}" srcOrd="0" destOrd="0" presId="urn:microsoft.com/office/officeart/2008/layout/HorizontalMultiLevelHierarchy"/>
    <dgm:cxn modelId="{0907F5D9-7051-F641-A523-FBAC914D6FE7}" type="presParOf" srcId="{E1E47A37-2A7C-AE45-9BE5-CEC956C08055}" destId="{508F474C-E56D-FE49-AFE2-8050295467A6}" srcOrd="5" destOrd="0" presId="urn:microsoft.com/office/officeart/2008/layout/HorizontalMultiLevelHierarchy"/>
    <dgm:cxn modelId="{A0C32BD4-D647-8245-B13E-2778D1DD398A}" type="presParOf" srcId="{508F474C-E56D-FE49-AFE2-8050295467A6}" destId="{AB8DDFFD-3C67-F14A-8D2C-5B9080AF40C1}" srcOrd="0" destOrd="0" presId="urn:microsoft.com/office/officeart/2008/layout/HorizontalMultiLevelHierarchy"/>
    <dgm:cxn modelId="{CCDE7F4E-42D3-A643-B2CA-93626135EC55}" type="presParOf" srcId="{508F474C-E56D-FE49-AFE2-8050295467A6}" destId="{A45C61E6-CCC3-F344-B91F-1A7D786141C9}" srcOrd="1" destOrd="0" presId="urn:microsoft.com/office/officeart/2008/layout/HorizontalMultiLevelHierarchy"/>
    <dgm:cxn modelId="{8FDD194F-745A-9149-9E9B-8B0AF1D0AB3C}" type="presParOf" srcId="{A45C61E6-CCC3-F344-B91F-1A7D786141C9}" destId="{4763F7CF-0C7A-9E43-99B8-33408CB7A809}" srcOrd="0" destOrd="0" presId="urn:microsoft.com/office/officeart/2008/layout/HorizontalMultiLevelHierarchy"/>
    <dgm:cxn modelId="{823784BF-3C4A-1F4D-B389-147A7FD8B7E9}" type="presParOf" srcId="{4763F7CF-0C7A-9E43-99B8-33408CB7A809}" destId="{4409193E-3D69-294F-A439-15E2E3BEEFC9}" srcOrd="0" destOrd="0" presId="urn:microsoft.com/office/officeart/2008/layout/HorizontalMultiLevelHierarchy"/>
    <dgm:cxn modelId="{8942C367-D711-3F4B-9B9E-DBEF60CDFF18}" type="presParOf" srcId="{A45C61E6-CCC3-F344-B91F-1A7D786141C9}" destId="{5DB455B4-2EE7-D24C-AD67-0EEDE16149D1}" srcOrd="1" destOrd="0" presId="urn:microsoft.com/office/officeart/2008/layout/HorizontalMultiLevelHierarchy"/>
    <dgm:cxn modelId="{FBD2803D-89C6-394F-9868-E12AAF89F398}" type="presParOf" srcId="{5DB455B4-2EE7-D24C-AD67-0EEDE16149D1}" destId="{E0323FE1-3FA5-E049-8AB1-80BA1E46A457}" srcOrd="0" destOrd="0" presId="urn:microsoft.com/office/officeart/2008/layout/HorizontalMultiLevelHierarchy"/>
    <dgm:cxn modelId="{1686E682-B34A-4144-857D-909C339DAAB4}" type="presParOf" srcId="{5DB455B4-2EE7-D24C-AD67-0EEDE16149D1}" destId="{8F319621-52A2-634D-A1CA-06380AAB7BE2}" srcOrd="1" destOrd="0" presId="urn:microsoft.com/office/officeart/2008/layout/HorizontalMultiLevelHierarchy"/>
    <dgm:cxn modelId="{82444776-A896-654F-8E6F-C55DE22C7ACF}" type="presParOf" srcId="{E1E47A37-2A7C-AE45-9BE5-CEC956C08055}" destId="{42B8F80D-7074-7D4A-9A98-EB313805B4DE}" srcOrd="6" destOrd="0" presId="urn:microsoft.com/office/officeart/2008/layout/HorizontalMultiLevelHierarchy"/>
    <dgm:cxn modelId="{CDD664E5-74D2-B848-847D-8E0C3EE85C03}" type="presParOf" srcId="{42B8F80D-7074-7D4A-9A98-EB313805B4DE}" destId="{4CC4CFBA-6AAF-DD4E-9AE0-DBFAE9C6FC3B}" srcOrd="0" destOrd="0" presId="urn:microsoft.com/office/officeart/2008/layout/HorizontalMultiLevelHierarchy"/>
    <dgm:cxn modelId="{E46370B2-D6E7-E04E-A507-BE10BF3D29AF}" type="presParOf" srcId="{E1E47A37-2A7C-AE45-9BE5-CEC956C08055}" destId="{C7F941C4-7842-DE49-9DF7-C6E80C998E9B}" srcOrd="7" destOrd="0" presId="urn:microsoft.com/office/officeart/2008/layout/HorizontalMultiLevelHierarchy"/>
    <dgm:cxn modelId="{A7E93F56-0651-8643-85CA-FA93DE7AF26E}" type="presParOf" srcId="{C7F941C4-7842-DE49-9DF7-C6E80C998E9B}" destId="{B698FF25-67CB-1E4F-BB21-F5CBED85062A}" srcOrd="0" destOrd="0" presId="urn:microsoft.com/office/officeart/2008/layout/HorizontalMultiLevelHierarchy"/>
    <dgm:cxn modelId="{5266F978-20A1-6341-9666-5DA0C99B89B7}" type="presParOf" srcId="{C7F941C4-7842-DE49-9DF7-C6E80C998E9B}" destId="{DF93F2C1-4A22-CF4F-AC4B-54E296217E57}" srcOrd="1" destOrd="0" presId="urn:microsoft.com/office/officeart/2008/layout/HorizontalMultiLevelHierarchy"/>
    <dgm:cxn modelId="{957E0C14-C2F1-F846-924E-0B8868856ED5}" type="presParOf" srcId="{DF93F2C1-4A22-CF4F-AC4B-54E296217E57}" destId="{004A03D0-43CF-0842-867E-1B41CBB011F0}" srcOrd="0" destOrd="0" presId="urn:microsoft.com/office/officeart/2008/layout/HorizontalMultiLevelHierarchy"/>
    <dgm:cxn modelId="{13F3F238-04C1-684E-80BF-E31317B78852}" type="presParOf" srcId="{004A03D0-43CF-0842-867E-1B41CBB011F0}" destId="{AA2B94E6-2922-C647-9E3B-0EEA25B0370B}" srcOrd="0" destOrd="0" presId="urn:microsoft.com/office/officeart/2008/layout/HorizontalMultiLevelHierarchy"/>
    <dgm:cxn modelId="{9C950053-CDA0-EE40-B662-204D8A38158F}" type="presParOf" srcId="{DF93F2C1-4A22-CF4F-AC4B-54E296217E57}" destId="{DC72D2E8-4ADB-3441-9D44-859276A852FA}" srcOrd="1" destOrd="0" presId="urn:microsoft.com/office/officeart/2008/layout/HorizontalMultiLevelHierarchy"/>
    <dgm:cxn modelId="{41B19725-C7E9-084A-BF2A-7184B1DD6FB3}" type="presParOf" srcId="{DC72D2E8-4ADB-3441-9D44-859276A852FA}" destId="{06934BA7-1223-2043-B56D-A12841E3E2B3}" srcOrd="0" destOrd="0" presId="urn:microsoft.com/office/officeart/2008/layout/HorizontalMultiLevelHierarchy"/>
    <dgm:cxn modelId="{D55A6B7E-5578-A345-BFF4-A1679AE53CCC}" type="presParOf" srcId="{DC72D2E8-4ADB-3441-9D44-859276A852FA}" destId="{D683B874-18A3-B844-89FF-A6C75C7E5054}" srcOrd="1" destOrd="0" presId="urn:microsoft.com/office/officeart/2008/layout/HorizontalMultiLevelHierarchy"/>
    <dgm:cxn modelId="{EE6D4794-617A-334D-B599-110D5D2F22EE}" type="presParOf" srcId="{E1E47A37-2A7C-AE45-9BE5-CEC956C08055}" destId="{10F75490-3ECE-3040-B2DD-3518F93D4B4A}" srcOrd="8" destOrd="0" presId="urn:microsoft.com/office/officeart/2008/layout/HorizontalMultiLevelHierarchy"/>
    <dgm:cxn modelId="{EC2C726A-2542-7542-B730-8E7D6E728541}" type="presParOf" srcId="{10F75490-3ECE-3040-B2DD-3518F93D4B4A}" destId="{EE83D110-803B-F444-9F75-5442AFF6D903}" srcOrd="0" destOrd="0" presId="urn:microsoft.com/office/officeart/2008/layout/HorizontalMultiLevelHierarchy"/>
    <dgm:cxn modelId="{563272E7-86E5-014D-AD64-60C459FB66B0}" type="presParOf" srcId="{E1E47A37-2A7C-AE45-9BE5-CEC956C08055}" destId="{E8C5C511-4A14-5545-9ECA-CEF4DF20B531}" srcOrd="9" destOrd="0" presId="urn:microsoft.com/office/officeart/2008/layout/HorizontalMultiLevelHierarchy"/>
    <dgm:cxn modelId="{7BE16EC9-AE16-2B40-98D7-EA99752FFFFD}" type="presParOf" srcId="{E8C5C511-4A14-5545-9ECA-CEF4DF20B531}" destId="{FBACE7C9-1C51-9640-A2C9-171D3DA9FECD}" srcOrd="0" destOrd="0" presId="urn:microsoft.com/office/officeart/2008/layout/HorizontalMultiLevelHierarchy"/>
    <dgm:cxn modelId="{6BD25144-F4CF-A14F-AF81-02BAC8B3E10B}" type="presParOf" srcId="{E8C5C511-4A14-5545-9ECA-CEF4DF20B531}" destId="{3634856D-4825-E543-8B6F-965F3D74321C}" srcOrd="1" destOrd="0" presId="urn:microsoft.com/office/officeart/2008/layout/HorizontalMultiLevelHierarchy"/>
    <dgm:cxn modelId="{B4A03442-88FD-1E40-896F-69ED91BD91A0}" type="presParOf" srcId="{3634856D-4825-E543-8B6F-965F3D74321C}" destId="{7DBD5ACF-3DFE-5246-8CCF-0B2CA89B9B02}" srcOrd="0" destOrd="0" presId="urn:microsoft.com/office/officeart/2008/layout/HorizontalMultiLevelHierarchy"/>
    <dgm:cxn modelId="{78BC23B5-8455-0E4F-8833-76CC3A95E00C}" type="presParOf" srcId="{7DBD5ACF-3DFE-5246-8CCF-0B2CA89B9B02}" destId="{AE3AE5C4-9BBA-2143-A03B-383D4FB3069D}" srcOrd="0" destOrd="0" presId="urn:microsoft.com/office/officeart/2008/layout/HorizontalMultiLevelHierarchy"/>
    <dgm:cxn modelId="{9C97EDD7-EA67-514E-826F-6B40500C97A6}" type="presParOf" srcId="{3634856D-4825-E543-8B6F-965F3D74321C}" destId="{D907F666-997E-354F-9DD9-7454D2377F65}" srcOrd="1" destOrd="0" presId="urn:microsoft.com/office/officeart/2008/layout/HorizontalMultiLevelHierarchy"/>
    <dgm:cxn modelId="{5F312394-7413-634E-AE98-2B541589CE47}" type="presParOf" srcId="{D907F666-997E-354F-9DD9-7454D2377F65}" destId="{DEEC142A-1913-7F44-8664-780337DDFF31}" srcOrd="0" destOrd="0" presId="urn:microsoft.com/office/officeart/2008/layout/HorizontalMultiLevelHierarchy"/>
    <dgm:cxn modelId="{80E8C565-8EAB-6247-BE4C-6C23474B4AD8}" type="presParOf" srcId="{D907F666-997E-354F-9DD9-7454D2377F65}" destId="{136BC7EF-6FC8-D748-8BB8-BC96DF45BE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396016-4F07-9842-AE37-892466A6E116}" type="doc">
      <dgm:prSet loTypeId="urn:microsoft.com/office/officeart/2005/8/layout/hProcess6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AB4EE-5142-5F47-B42B-FB3DD3DB4F52}">
      <dgm:prSet phldrT="[Text]"/>
      <dgm:spPr/>
      <dgm:t>
        <a:bodyPr/>
        <a:lstStyle/>
        <a:p>
          <a:r>
            <a:rPr lang="en-US" dirty="0"/>
            <a:t>Total Market</a:t>
          </a:r>
        </a:p>
      </dgm:t>
    </dgm:pt>
    <dgm:pt modelId="{7B9B45BB-9458-DF45-9AE5-5B45FC6BB320}" type="parTrans" cxnId="{D0DA57F8-2771-A941-A554-33118683DD24}">
      <dgm:prSet/>
      <dgm:spPr/>
      <dgm:t>
        <a:bodyPr/>
        <a:lstStyle/>
        <a:p>
          <a:endParaRPr lang="en-US"/>
        </a:p>
      </dgm:t>
    </dgm:pt>
    <dgm:pt modelId="{D060FC7F-106E-AF42-A916-184BF18037BF}" type="sibTrans" cxnId="{D0DA57F8-2771-A941-A554-33118683DD24}">
      <dgm:prSet/>
      <dgm:spPr/>
      <dgm:t>
        <a:bodyPr/>
        <a:lstStyle/>
        <a:p>
          <a:endParaRPr lang="en-US"/>
        </a:p>
      </dgm:t>
    </dgm:pt>
    <dgm:pt modelId="{851A7412-B0A3-4E4D-87F1-46B913DE33DD}">
      <dgm:prSet phldrT="[Text]"/>
      <dgm:spPr/>
      <dgm:t>
        <a:bodyPr/>
        <a:lstStyle/>
        <a:p>
          <a:r>
            <a:rPr lang="en-US" dirty="0"/>
            <a:t>200 million check ins/year</a:t>
          </a:r>
        </a:p>
      </dgm:t>
    </dgm:pt>
    <dgm:pt modelId="{7D00E161-56AD-1B42-9014-684D88B64AD6}" type="parTrans" cxnId="{3F4C0C54-0771-754E-A864-661293639BE4}">
      <dgm:prSet/>
      <dgm:spPr/>
      <dgm:t>
        <a:bodyPr/>
        <a:lstStyle/>
        <a:p>
          <a:endParaRPr lang="en-US"/>
        </a:p>
      </dgm:t>
    </dgm:pt>
    <dgm:pt modelId="{0C90F0ED-F7A8-6F4A-A113-D4D3EC394F09}" type="sibTrans" cxnId="{3F4C0C54-0771-754E-A864-661293639BE4}">
      <dgm:prSet/>
      <dgm:spPr/>
      <dgm:t>
        <a:bodyPr/>
        <a:lstStyle/>
        <a:p>
          <a:endParaRPr lang="en-US"/>
        </a:p>
      </dgm:t>
    </dgm:pt>
    <dgm:pt modelId="{81ED28A0-9A3C-364F-BC66-6FFB30737882}">
      <dgm:prSet phldrT="[Text]"/>
      <dgm:spPr/>
      <dgm:t>
        <a:bodyPr/>
        <a:lstStyle/>
        <a:p>
          <a:r>
            <a:rPr lang="en-US" dirty="0"/>
            <a:t>0.6% of market</a:t>
          </a:r>
        </a:p>
      </dgm:t>
    </dgm:pt>
    <dgm:pt modelId="{04EC6215-8879-2A42-B0C4-F6BD0459D74C}" type="parTrans" cxnId="{57240FC1-D1BA-5148-A1E3-6E1118147DED}">
      <dgm:prSet/>
      <dgm:spPr/>
      <dgm:t>
        <a:bodyPr/>
        <a:lstStyle/>
        <a:p>
          <a:endParaRPr lang="en-US"/>
        </a:p>
      </dgm:t>
    </dgm:pt>
    <dgm:pt modelId="{DF942D3B-528A-444B-9B8E-A5391051E5F4}" type="sibTrans" cxnId="{57240FC1-D1BA-5148-A1E3-6E1118147DED}">
      <dgm:prSet/>
      <dgm:spPr/>
      <dgm:t>
        <a:bodyPr/>
        <a:lstStyle/>
        <a:p>
          <a:endParaRPr lang="en-US"/>
        </a:p>
      </dgm:t>
    </dgm:pt>
    <dgm:pt modelId="{F9E4DC44-574F-644D-8660-3D09A975F291}">
      <dgm:prSet phldrT="[Text]"/>
      <dgm:spPr/>
      <dgm:t>
        <a:bodyPr/>
        <a:lstStyle/>
        <a:p>
          <a:r>
            <a:rPr lang="en-US" dirty="0"/>
            <a:t>120,000 total patients targeted</a:t>
          </a:r>
        </a:p>
      </dgm:t>
    </dgm:pt>
    <dgm:pt modelId="{791DF7DE-B76B-B14A-A431-C8C24878EADA}" type="parTrans" cxnId="{72F6F293-B38A-5041-B87F-7A3310954982}">
      <dgm:prSet/>
      <dgm:spPr/>
      <dgm:t>
        <a:bodyPr/>
        <a:lstStyle/>
        <a:p>
          <a:endParaRPr lang="en-US"/>
        </a:p>
      </dgm:t>
    </dgm:pt>
    <dgm:pt modelId="{81F4DA31-CDD3-1E41-A5BE-84FACA89B1C3}" type="sibTrans" cxnId="{72F6F293-B38A-5041-B87F-7A3310954982}">
      <dgm:prSet/>
      <dgm:spPr/>
      <dgm:t>
        <a:bodyPr/>
        <a:lstStyle/>
        <a:p>
          <a:endParaRPr lang="en-US"/>
        </a:p>
      </dgm:t>
    </dgm:pt>
    <dgm:pt modelId="{905030B6-8494-1249-B402-D1B9C5D60DC0}">
      <dgm:prSet phldrT="[Text]"/>
      <dgm:spPr/>
      <dgm:t>
        <a:bodyPr/>
        <a:lstStyle/>
        <a:p>
          <a:r>
            <a:rPr lang="en-US" dirty="0"/>
            <a:t>50% of targeted market</a:t>
          </a:r>
        </a:p>
      </dgm:t>
    </dgm:pt>
    <dgm:pt modelId="{C5BA4894-37B9-D348-B097-E6A99E432758}" type="parTrans" cxnId="{953FF5B6-C17D-1241-9415-ACDC0DFB64F6}">
      <dgm:prSet/>
      <dgm:spPr/>
      <dgm:t>
        <a:bodyPr/>
        <a:lstStyle/>
        <a:p>
          <a:endParaRPr lang="en-US"/>
        </a:p>
      </dgm:t>
    </dgm:pt>
    <dgm:pt modelId="{DADF7789-EE83-EE43-AC1D-42D2D2B66D42}" type="sibTrans" cxnId="{953FF5B6-C17D-1241-9415-ACDC0DFB64F6}">
      <dgm:prSet/>
      <dgm:spPr/>
      <dgm:t>
        <a:bodyPr/>
        <a:lstStyle/>
        <a:p>
          <a:endParaRPr lang="en-US"/>
        </a:p>
      </dgm:t>
    </dgm:pt>
    <dgm:pt modelId="{B0FCCEB1-FAC4-4E41-88DA-9CD3D7353CA8}">
      <dgm:prSet phldrT="[Text]"/>
      <dgm:spPr/>
      <dgm:t>
        <a:bodyPr/>
        <a:lstStyle/>
        <a:p>
          <a:r>
            <a:rPr lang="en-US" dirty="0"/>
            <a:t>60,000 total Hero interactions</a:t>
          </a:r>
        </a:p>
      </dgm:t>
    </dgm:pt>
    <dgm:pt modelId="{469A2FB0-32EC-074E-8B53-EB80B927EDCF}" type="parTrans" cxnId="{52CBC6FA-8CF1-DA47-B4E5-A87F5E30A953}">
      <dgm:prSet/>
      <dgm:spPr/>
      <dgm:t>
        <a:bodyPr/>
        <a:lstStyle/>
        <a:p>
          <a:endParaRPr lang="en-US"/>
        </a:p>
      </dgm:t>
    </dgm:pt>
    <dgm:pt modelId="{BA04E1B2-F767-1640-80B3-8759A3DCAFE4}" type="sibTrans" cxnId="{52CBC6FA-8CF1-DA47-B4E5-A87F5E30A953}">
      <dgm:prSet/>
      <dgm:spPr/>
      <dgm:t>
        <a:bodyPr/>
        <a:lstStyle/>
        <a:p>
          <a:endParaRPr lang="en-US"/>
        </a:p>
      </dgm:t>
    </dgm:pt>
    <dgm:pt modelId="{2F12A3C4-27BC-E04D-ADD5-7825AE49EB0F}" type="pres">
      <dgm:prSet presAssocID="{60396016-4F07-9842-AE37-892466A6E1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761D6F-BD2F-A645-A878-87A1576CAFB7}" type="pres">
      <dgm:prSet presAssocID="{67AAB4EE-5142-5F47-B42B-FB3DD3DB4F52}" presName="compNode" presStyleCnt="0"/>
      <dgm:spPr/>
    </dgm:pt>
    <dgm:pt modelId="{542B063C-FDEC-2A4D-9226-1CF43875BBEA}" type="pres">
      <dgm:prSet presAssocID="{67AAB4EE-5142-5F47-B42B-FB3DD3DB4F52}" presName="noGeometry" presStyleCnt="0"/>
      <dgm:spPr/>
    </dgm:pt>
    <dgm:pt modelId="{318A8B74-263A-2748-A5C7-97F6B05BD1CC}" type="pres">
      <dgm:prSet presAssocID="{67AAB4EE-5142-5F47-B42B-FB3DD3DB4F52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2B414-0774-BC4C-B134-7172463D5F2E}" type="pres">
      <dgm:prSet presAssocID="{67AAB4EE-5142-5F47-B42B-FB3DD3DB4F52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74EDEA1D-B7F2-554C-9348-5DC40A86C7F4}" type="pres">
      <dgm:prSet presAssocID="{67AAB4EE-5142-5F47-B42B-FB3DD3DB4F5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D4DE2-EC03-9540-8947-449A0486BE55}" type="pres">
      <dgm:prSet presAssocID="{67AAB4EE-5142-5F47-B42B-FB3DD3DB4F52}" presName="aSpace" presStyleCnt="0"/>
      <dgm:spPr/>
    </dgm:pt>
    <dgm:pt modelId="{1A5B875A-2569-934C-BFAC-3BABDEFEB212}" type="pres">
      <dgm:prSet presAssocID="{81ED28A0-9A3C-364F-BC66-6FFB30737882}" presName="compNode" presStyleCnt="0"/>
      <dgm:spPr/>
    </dgm:pt>
    <dgm:pt modelId="{785B1036-F935-3340-AD57-C3D4B66CFEC3}" type="pres">
      <dgm:prSet presAssocID="{81ED28A0-9A3C-364F-BC66-6FFB30737882}" presName="noGeometry" presStyleCnt="0"/>
      <dgm:spPr/>
    </dgm:pt>
    <dgm:pt modelId="{C4D21D3D-3917-8543-85A2-725F02A6E691}" type="pres">
      <dgm:prSet presAssocID="{81ED28A0-9A3C-364F-BC66-6FFB30737882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55806-6A48-3040-8626-DADB7C3C71ED}" type="pres">
      <dgm:prSet presAssocID="{81ED28A0-9A3C-364F-BC66-6FFB30737882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8C00F4D7-97D4-5640-BB20-3E6B888A4E75}" type="pres">
      <dgm:prSet presAssocID="{81ED28A0-9A3C-364F-BC66-6FFB3073788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633C-0E1B-8446-BDC4-51270F9EE875}" type="pres">
      <dgm:prSet presAssocID="{81ED28A0-9A3C-364F-BC66-6FFB30737882}" presName="aSpace" presStyleCnt="0"/>
      <dgm:spPr/>
    </dgm:pt>
    <dgm:pt modelId="{10D7CBFA-B087-D74B-91BF-AEE5DBACC4F7}" type="pres">
      <dgm:prSet presAssocID="{905030B6-8494-1249-B402-D1B9C5D60DC0}" presName="compNode" presStyleCnt="0"/>
      <dgm:spPr/>
    </dgm:pt>
    <dgm:pt modelId="{0D3F8276-E457-5F43-9AAC-4A9D645EB9EC}" type="pres">
      <dgm:prSet presAssocID="{905030B6-8494-1249-B402-D1B9C5D60DC0}" presName="noGeometry" presStyleCnt="0"/>
      <dgm:spPr/>
    </dgm:pt>
    <dgm:pt modelId="{8DC7F10A-8FAC-0641-8870-07A1C4164B05}" type="pres">
      <dgm:prSet presAssocID="{905030B6-8494-1249-B402-D1B9C5D60DC0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8799D-E39E-BC4B-B0F6-F37D37967E21}" type="pres">
      <dgm:prSet presAssocID="{905030B6-8494-1249-B402-D1B9C5D60DC0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FD105BB-415D-F947-9717-55DECAC5AC82}" type="pres">
      <dgm:prSet presAssocID="{905030B6-8494-1249-B402-D1B9C5D60DC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A57F8-2771-A941-A554-33118683DD24}" srcId="{60396016-4F07-9842-AE37-892466A6E116}" destId="{67AAB4EE-5142-5F47-B42B-FB3DD3DB4F52}" srcOrd="0" destOrd="0" parTransId="{7B9B45BB-9458-DF45-9AE5-5B45FC6BB320}" sibTransId="{D060FC7F-106E-AF42-A916-184BF18037BF}"/>
    <dgm:cxn modelId="{13EF7B39-4282-BF4C-A8AE-480E2B235BE9}" type="presOf" srcId="{60396016-4F07-9842-AE37-892466A6E116}" destId="{2F12A3C4-27BC-E04D-ADD5-7825AE49EB0F}" srcOrd="0" destOrd="0" presId="urn:microsoft.com/office/officeart/2005/8/layout/hProcess6"/>
    <dgm:cxn modelId="{3F4C0C54-0771-754E-A864-661293639BE4}" srcId="{67AAB4EE-5142-5F47-B42B-FB3DD3DB4F52}" destId="{851A7412-B0A3-4E4D-87F1-46B913DE33DD}" srcOrd="0" destOrd="0" parTransId="{7D00E161-56AD-1B42-9014-684D88B64AD6}" sibTransId="{0C90F0ED-F7A8-6F4A-A113-D4D3EC394F09}"/>
    <dgm:cxn modelId="{26A1A108-54DC-2A49-BCC3-C8ACC2C468C8}" type="presOf" srcId="{851A7412-B0A3-4E4D-87F1-46B913DE33DD}" destId="{318A8B74-263A-2748-A5C7-97F6B05BD1CC}" srcOrd="0" destOrd="0" presId="urn:microsoft.com/office/officeart/2005/8/layout/hProcess6"/>
    <dgm:cxn modelId="{6467A0EB-BD32-4C49-83FF-846A27E6205F}" type="presOf" srcId="{B0FCCEB1-FAC4-4E41-88DA-9CD3D7353CA8}" destId="{F3A8799D-E39E-BC4B-B0F6-F37D37967E21}" srcOrd="1" destOrd="0" presId="urn:microsoft.com/office/officeart/2005/8/layout/hProcess6"/>
    <dgm:cxn modelId="{A02C3D75-FDC5-9340-8F99-701446538ED9}" type="presOf" srcId="{B0FCCEB1-FAC4-4E41-88DA-9CD3D7353CA8}" destId="{8DC7F10A-8FAC-0641-8870-07A1C4164B05}" srcOrd="0" destOrd="0" presId="urn:microsoft.com/office/officeart/2005/8/layout/hProcess6"/>
    <dgm:cxn modelId="{3147BD65-C807-B043-BF40-6E79B60A69E7}" type="presOf" srcId="{81ED28A0-9A3C-364F-BC66-6FFB30737882}" destId="{8C00F4D7-97D4-5640-BB20-3E6B888A4E75}" srcOrd="0" destOrd="0" presId="urn:microsoft.com/office/officeart/2005/8/layout/hProcess6"/>
    <dgm:cxn modelId="{52CBC6FA-8CF1-DA47-B4E5-A87F5E30A953}" srcId="{905030B6-8494-1249-B402-D1B9C5D60DC0}" destId="{B0FCCEB1-FAC4-4E41-88DA-9CD3D7353CA8}" srcOrd="0" destOrd="0" parTransId="{469A2FB0-32EC-074E-8B53-EB80B927EDCF}" sibTransId="{BA04E1B2-F767-1640-80B3-8759A3DCAFE4}"/>
    <dgm:cxn modelId="{A957DCB4-F6BD-264E-9E62-87F7FE6F5AC4}" type="presOf" srcId="{F9E4DC44-574F-644D-8660-3D09A975F291}" destId="{12C55806-6A48-3040-8626-DADB7C3C71ED}" srcOrd="1" destOrd="0" presId="urn:microsoft.com/office/officeart/2005/8/layout/hProcess6"/>
    <dgm:cxn modelId="{57240FC1-D1BA-5148-A1E3-6E1118147DED}" srcId="{60396016-4F07-9842-AE37-892466A6E116}" destId="{81ED28A0-9A3C-364F-BC66-6FFB30737882}" srcOrd="1" destOrd="0" parTransId="{04EC6215-8879-2A42-B0C4-F6BD0459D74C}" sibTransId="{DF942D3B-528A-444B-9B8E-A5391051E5F4}"/>
    <dgm:cxn modelId="{72F6F293-B38A-5041-B87F-7A3310954982}" srcId="{81ED28A0-9A3C-364F-BC66-6FFB30737882}" destId="{F9E4DC44-574F-644D-8660-3D09A975F291}" srcOrd="0" destOrd="0" parTransId="{791DF7DE-B76B-B14A-A431-C8C24878EADA}" sibTransId="{81F4DA31-CDD3-1E41-A5BE-84FACA89B1C3}"/>
    <dgm:cxn modelId="{953FF5B6-C17D-1241-9415-ACDC0DFB64F6}" srcId="{60396016-4F07-9842-AE37-892466A6E116}" destId="{905030B6-8494-1249-B402-D1B9C5D60DC0}" srcOrd="2" destOrd="0" parTransId="{C5BA4894-37B9-D348-B097-E6A99E432758}" sibTransId="{DADF7789-EE83-EE43-AC1D-42D2D2B66D42}"/>
    <dgm:cxn modelId="{DD5B5EB3-233D-ED4F-B0C7-2ECD9A259D2C}" type="presOf" srcId="{905030B6-8494-1249-B402-D1B9C5D60DC0}" destId="{9FD105BB-415D-F947-9717-55DECAC5AC82}" srcOrd="0" destOrd="0" presId="urn:microsoft.com/office/officeart/2005/8/layout/hProcess6"/>
    <dgm:cxn modelId="{AA3D8E9A-175A-504B-ACF9-E89057FCC28F}" type="presOf" srcId="{67AAB4EE-5142-5F47-B42B-FB3DD3DB4F52}" destId="{74EDEA1D-B7F2-554C-9348-5DC40A86C7F4}" srcOrd="0" destOrd="0" presId="urn:microsoft.com/office/officeart/2005/8/layout/hProcess6"/>
    <dgm:cxn modelId="{C07B28F3-558C-014E-A7ED-641F17F37197}" type="presOf" srcId="{851A7412-B0A3-4E4D-87F1-46B913DE33DD}" destId="{4DE2B414-0774-BC4C-B134-7172463D5F2E}" srcOrd="1" destOrd="0" presId="urn:microsoft.com/office/officeart/2005/8/layout/hProcess6"/>
    <dgm:cxn modelId="{F6DD2AA0-D210-D84B-B2A8-A72C3EC45E9A}" type="presOf" srcId="{F9E4DC44-574F-644D-8660-3D09A975F291}" destId="{C4D21D3D-3917-8543-85A2-725F02A6E691}" srcOrd="0" destOrd="0" presId="urn:microsoft.com/office/officeart/2005/8/layout/hProcess6"/>
    <dgm:cxn modelId="{C6ACEE8C-35AC-8E4A-AEDE-C81BDB182A70}" type="presParOf" srcId="{2F12A3C4-27BC-E04D-ADD5-7825AE49EB0F}" destId="{7D761D6F-BD2F-A645-A878-87A1576CAFB7}" srcOrd="0" destOrd="0" presId="urn:microsoft.com/office/officeart/2005/8/layout/hProcess6"/>
    <dgm:cxn modelId="{6943FF86-E10F-1C42-AA5F-D2F3348A184C}" type="presParOf" srcId="{7D761D6F-BD2F-A645-A878-87A1576CAFB7}" destId="{542B063C-FDEC-2A4D-9226-1CF43875BBEA}" srcOrd="0" destOrd="0" presId="urn:microsoft.com/office/officeart/2005/8/layout/hProcess6"/>
    <dgm:cxn modelId="{A18D3D8F-D0A2-4E41-B47E-9EEAD4916953}" type="presParOf" srcId="{7D761D6F-BD2F-A645-A878-87A1576CAFB7}" destId="{318A8B74-263A-2748-A5C7-97F6B05BD1CC}" srcOrd="1" destOrd="0" presId="urn:microsoft.com/office/officeart/2005/8/layout/hProcess6"/>
    <dgm:cxn modelId="{C220A2CF-AD95-E148-BEB2-E88EE463B850}" type="presParOf" srcId="{7D761D6F-BD2F-A645-A878-87A1576CAFB7}" destId="{4DE2B414-0774-BC4C-B134-7172463D5F2E}" srcOrd="2" destOrd="0" presId="urn:microsoft.com/office/officeart/2005/8/layout/hProcess6"/>
    <dgm:cxn modelId="{36A9A7D7-9623-D842-AE77-A1B36A34E7AD}" type="presParOf" srcId="{7D761D6F-BD2F-A645-A878-87A1576CAFB7}" destId="{74EDEA1D-B7F2-554C-9348-5DC40A86C7F4}" srcOrd="3" destOrd="0" presId="urn:microsoft.com/office/officeart/2005/8/layout/hProcess6"/>
    <dgm:cxn modelId="{009CE528-E98A-0F47-A96C-7CB65361F4A5}" type="presParOf" srcId="{2F12A3C4-27BC-E04D-ADD5-7825AE49EB0F}" destId="{16CD4DE2-EC03-9540-8947-449A0486BE55}" srcOrd="1" destOrd="0" presId="urn:microsoft.com/office/officeart/2005/8/layout/hProcess6"/>
    <dgm:cxn modelId="{E604062D-ACEF-2D47-B116-5C42C71E030E}" type="presParOf" srcId="{2F12A3C4-27BC-E04D-ADD5-7825AE49EB0F}" destId="{1A5B875A-2569-934C-BFAC-3BABDEFEB212}" srcOrd="2" destOrd="0" presId="urn:microsoft.com/office/officeart/2005/8/layout/hProcess6"/>
    <dgm:cxn modelId="{F6807402-ACB0-6643-91FD-9E28735983F9}" type="presParOf" srcId="{1A5B875A-2569-934C-BFAC-3BABDEFEB212}" destId="{785B1036-F935-3340-AD57-C3D4B66CFEC3}" srcOrd="0" destOrd="0" presId="urn:microsoft.com/office/officeart/2005/8/layout/hProcess6"/>
    <dgm:cxn modelId="{E79171C2-06AD-8F49-A206-62B988499ED1}" type="presParOf" srcId="{1A5B875A-2569-934C-BFAC-3BABDEFEB212}" destId="{C4D21D3D-3917-8543-85A2-725F02A6E691}" srcOrd="1" destOrd="0" presId="urn:microsoft.com/office/officeart/2005/8/layout/hProcess6"/>
    <dgm:cxn modelId="{6E21F691-1F08-CC4D-A7BA-143DA9404D61}" type="presParOf" srcId="{1A5B875A-2569-934C-BFAC-3BABDEFEB212}" destId="{12C55806-6A48-3040-8626-DADB7C3C71ED}" srcOrd="2" destOrd="0" presId="urn:microsoft.com/office/officeart/2005/8/layout/hProcess6"/>
    <dgm:cxn modelId="{41FC36D2-E4E8-1540-A253-12FEB6E15F77}" type="presParOf" srcId="{1A5B875A-2569-934C-BFAC-3BABDEFEB212}" destId="{8C00F4D7-97D4-5640-BB20-3E6B888A4E75}" srcOrd="3" destOrd="0" presId="urn:microsoft.com/office/officeart/2005/8/layout/hProcess6"/>
    <dgm:cxn modelId="{F79E73DB-8819-0F4F-87D4-EE4A757037E7}" type="presParOf" srcId="{2F12A3C4-27BC-E04D-ADD5-7825AE49EB0F}" destId="{543B633C-0E1B-8446-BDC4-51270F9EE875}" srcOrd="3" destOrd="0" presId="urn:microsoft.com/office/officeart/2005/8/layout/hProcess6"/>
    <dgm:cxn modelId="{3CB333A4-E2F2-5942-9387-B0087604A5A8}" type="presParOf" srcId="{2F12A3C4-27BC-E04D-ADD5-7825AE49EB0F}" destId="{10D7CBFA-B087-D74B-91BF-AEE5DBACC4F7}" srcOrd="4" destOrd="0" presId="urn:microsoft.com/office/officeart/2005/8/layout/hProcess6"/>
    <dgm:cxn modelId="{6BF09E02-0E60-AD47-A686-56A77F67D75C}" type="presParOf" srcId="{10D7CBFA-B087-D74B-91BF-AEE5DBACC4F7}" destId="{0D3F8276-E457-5F43-9AAC-4A9D645EB9EC}" srcOrd="0" destOrd="0" presId="urn:microsoft.com/office/officeart/2005/8/layout/hProcess6"/>
    <dgm:cxn modelId="{64666F07-BB14-B847-9EEC-348E65EB1523}" type="presParOf" srcId="{10D7CBFA-B087-D74B-91BF-AEE5DBACC4F7}" destId="{8DC7F10A-8FAC-0641-8870-07A1C4164B05}" srcOrd="1" destOrd="0" presId="urn:microsoft.com/office/officeart/2005/8/layout/hProcess6"/>
    <dgm:cxn modelId="{8083AA69-AA92-BA4A-8E95-2B08816CFD95}" type="presParOf" srcId="{10D7CBFA-B087-D74B-91BF-AEE5DBACC4F7}" destId="{F3A8799D-E39E-BC4B-B0F6-F37D37967E21}" srcOrd="2" destOrd="0" presId="urn:microsoft.com/office/officeart/2005/8/layout/hProcess6"/>
    <dgm:cxn modelId="{E15B00EA-0F04-3B4E-9258-8687C117AA7C}" type="presParOf" srcId="{10D7CBFA-B087-D74B-91BF-AEE5DBACC4F7}" destId="{9FD105BB-415D-F947-9717-55DECAC5AC8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441C74-B5F5-4149-B914-1750CE190D3A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1C814-D453-4630-99D4-B4655D8988D1}">
      <dgm:prSet phldrT="[Text]"/>
      <dgm:spPr/>
      <dgm:t>
        <a:bodyPr/>
        <a:lstStyle/>
        <a:p>
          <a:r>
            <a:rPr lang="en-US" dirty="0"/>
            <a:t>Hero</a:t>
          </a:r>
        </a:p>
      </dgm:t>
    </dgm:pt>
    <dgm:pt modelId="{009FA15E-AC15-4D73-BA34-1428446E00BB}" type="parTrans" cxnId="{949C0A55-7FB7-4153-A5DE-8C06C913D74C}">
      <dgm:prSet/>
      <dgm:spPr/>
      <dgm:t>
        <a:bodyPr/>
        <a:lstStyle/>
        <a:p>
          <a:endParaRPr lang="en-US"/>
        </a:p>
      </dgm:t>
    </dgm:pt>
    <dgm:pt modelId="{FF315695-B9DF-4BDD-8BA3-379C81A219F5}" type="sibTrans" cxnId="{949C0A55-7FB7-4153-A5DE-8C06C913D74C}">
      <dgm:prSet/>
      <dgm:spPr/>
      <dgm:t>
        <a:bodyPr/>
        <a:lstStyle/>
        <a:p>
          <a:endParaRPr lang="en-US"/>
        </a:p>
      </dgm:t>
    </dgm:pt>
    <dgm:pt modelId="{2BD6CD72-8EF3-4965-8104-BFBCAE401698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9DED2FA5-039C-4EE1-94D0-A89205C9901D}" type="parTrans" cxnId="{70C17879-12B9-433B-A8C4-64B610AB2E50}">
      <dgm:prSet/>
      <dgm:spPr/>
      <dgm:t>
        <a:bodyPr/>
        <a:lstStyle/>
        <a:p>
          <a:endParaRPr lang="en-US"/>
        </a:p>
      </dgm:t>
    </dgm:pt>
    <dgm:pt modelId="{7B771E58-AB84-49D9-B445-78EDB863C6D2}" type="sibTrans" cxnId="{70C17879-12B9-433B-A8C4-64B610AB2E50}">
      <dgm:prSet/>
      <dgm:spPr/>
      <dgm:t>
        <a:bodyPr/>
        <a:lstStyle/>
        <a:p>
          <a:endParaRPr lang="en-US"/>
        </a:p>
      </dgm:t>
    </dgm:pt>
    <dgm:pt modelId="{4533C58E-A121-4998-BA90-CB05CB1E2BBE}">
      <dgm:prSet phldrT="[Text]"/>
      <dgm:spPr/>
      <dgm:t>
        <a:bodyPr/>
        <a:lstStyle/>
        <a:p>
          <a:endParaRPr lang="en-US" dirty="0"/>
        </a:p>
      </dgm:t>
    </dgm:pt>
    <dgm:pt modelId="{EC19D2BB-8510-4B2F-8C49-3A5B144702F7}" type="parTrans" cxnId="{49112118-7016-4C71-B382-40F623FAF2D0}">
      <dgm:prSet/>
      <dgm:spPr/>
      <dgm:t>
        <a:bodyPr/>
        <a:lstStyle/>
        <a:p>
          <a:endParaRPr lang="en-US"/>
        </a:p>
      </dgm:t>
    </dgm:pt>
    <dgm:pt modelId="{43A89243-D105-424B-A3FE-AAF138C07C9D}" type="sibTrans" cxnId="{49112118-7016-4C71-B382-40F623FAF2D0}">
      <dgm:prSet/>
      <dgm:spPr/>
      <dgm:t>
        <a:bodyPr/>
        <a:lstStyle/>
        <a:p>
          <a:endParaRPr lang="en-US"/>
        </a:p>
      </dgm:t>
    </dgm:pt>
    <dgm:pt modelId="{8DDBEC1E-C65D-43F3-B5E0-E2EB7E07BBCE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3F43A506-FAC2-49F5-B630-8B1EEC0298B1}" type="sibTrans" cxnId="{5ECD89EB-1D87-4031-932B-C1E8C99F354E}">
      <dgm:prSet/>
      <dgm:spPr/>
      <dgm:t>
        <a:bodyPr/>
        <a:lstStyle/>
        <a:p>
          <a:endParaRPr lang="en-US"/>
        </a:p>
      </dgm:t>
    </dgm:pt>
    <dgm:pt modelId="{BA8B9D12-ABF2-4B5D-91AD-139F92535770}" type="parTrans" cxnId="{5ECD89EB-1D87-4031-932B-C1E8C99F354E}">
      <dgm:prSet/>
      <dgm:spPr/>
      <dgm:t>
        <a:bodyPr/>
        <a:lstStyle/>
        <a:p>
          <a:endParaRPr lang="en-US"/>
        </a:p>
      </dgm:t>
    </dgm:pt>
    <dgm:pt modelId="{62AFC5F7-051C-4CBA-9A48-251D371BC2AE}" type="pres">
      <dgm:prSet presAssocID="{47441C74-B5F5-4149-B914-1750CE190D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DED1D8-1451-4002-B4FF-BD15B4476A55}" type="pres">
      <dgm:prSet presAssocID="{2FD1C814-D453-4630-99D4-B4655D8988D1}" presName="centerShape" presStyleLbl="node0" presStyleIdx="0" presStyleCnt="1" custScaleX="189008" custScaleY="189008" custLinFactNeighborX="-1797" custLinFactNeighborY="28717"/>
      <dgm:spPr/>
      <dgm:t>
        <a:bodyPr/>
        <a:lstStyle/>
        <a:p>
          <a:endParaRPr lang="en-US"/>
        </a:p>
      </dgm:t>
    </dgm:pt>
    <dgm:pt modelId="{6C50A156-782D-4645-ACD6-99BD9AFE317F}" type="pres">
      <dgm:prSet presAssocID="{9DED2FA5-039C-4EE1-94D0-A89205C9901D}" presName="Name9" presStyleLbl="parChTrans1D2" presStyleIdx="0" presStyleCnt="2"/>
      <dgm:spPr/>
      <dgm:t>
        <a:bodyPr/>
        <a:lstStyle/>
        <a:p>
          <a:endParaRPr lang="en-US"/>
        </a:p>
      </dgm:t>
    </dgm:pt>
    <dgm:pt modelId="{1449D938-8EDF-43A1-82DD-380815E85CA8}" type="pres">
      <dgm:prSet presAssocID="{9DED2FA5-039C-4EE1-94D0-A89205C9901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4568BF2-0BCF-430D-B195-08E79E7E96F4}" type="pres">
      <dgm:prSet presAssocID="{2BD6CD72-8EF3-4965-8104-BFBCAE401698}" presName="node" presStyleLbl="node1" presStyleIdx="0" presStyleCnt="2" custScaleX="182008" custScaleY="182008" custRadScaleRad="128633" custRadScaleInc="-59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643B8-73BA-479F-8072-EB69B18B8E14}" type="pres">
      <dgm:prSet presAssocID="{BA8B9D12-ABF2-4B5D-91AD-139F92535770}" presName="Name9" presStyleLbl="parChTrans1D2" presStyleIdx="1" presStyleCnt="2"/>
      <dgm:spPr/>
      <dgm:t>
        <a:bodyPr/>
        <a:lstStyle/>
        <a:p>
          <a:endParaRPr lang="en-US"/>
        </a:p>
      </dgm:t>
    </dgm:pt>
    <dgm:pt modelId="{54A0AB3E-CBA5-4F00-871D-738BBA0308CB}" type="pres">
      <dgm:prSet presAssocID="{BA8B9D12-ABF2-4B5D-91AD-139F9253577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97A6E5B-5A02-4B0B-A42E-A1E54E37AE87}" type="pres">
      <dgm:prSet presAssocID="{8DDBEC1E-C65D-43F3-B5E0-E2EB7E07BBCE}" presName="node" presStyleLbl="node1" presStyleIdx="1" presStyleCnt="2" custScaleX="182008" custScaleY="182008" custRadScaleRad="134294" custRadScaleInc="-135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112118-7016-4C71-B382-40F623FAF2D0}" srcId="{47441C74-B5F5-4149-B914-1750CE190D3A}" destId="{4533C58E-A121-4998-BA90-CB05CB1E2BBE}" srcOrd="1" destOrd="0" parTransId="{EC19D2BB-8510-4B2F-8C49-3A5B144702F7}" sibTransId="{43A89243-D105-424B-A3FE-AAF138C07C9D}"/>
    <dgm:cxn modelId="{28CA4425-5098-7049-895A-5D8CA0E1B320}" type="presOf" srcId="{8DDBEC1E-C65D-43F3-B5E0-E2EB7E07BBCE}" destId="{097A6E5B-5A02-4B0B-A42E-A1E54E37AE87}" srcOrd="0" destOrd="0" presId="urn:microsoft.com/office/officeart/2005/8/layout/radial1"/>
    <dgm:cxn modelId="{15363195-FEF6-0543-90AD-CE40E6ED9112}" type="presOf" srcId="{9DED2FA5-039C-4EE1-94D0-A89205C9901D}" destId="{6C50A156-782D-4645-ACD6-99BD9AFE317F}" srcOrd="0" destOrd="0" presId="urn:microsoft.com/office/officeart/2005/8/layout/radial1"/>
    <dgm:cxn modelId="{A5B04525-0F65-EC4A-B1F9-504F6A867E14}" type="presOf" srcId="{BA8B9D12-ABF2-4B5D-91AD-139F92535770}" destId="{201643B8-73BA-479F-8072-EB69B18B8E14}" srcOrd="0" destOrd="0" presId="urn:microsoft.com/office/officeart/2005/8/layout/radial1"/>
    <dgm:cxn modelId="{70C17879-12B9-433B-A8C4-64B610AB2E50}" srcId="{2FD1C814-D453-4630-99D4-B4655D8988D1}" destId="{2BD6CD72-8EF3-4965-8104-BFBCAE401698}" srcOrd="0" destOrd="0" parTransId="{9DED2FA5-039C-4EE1-94D0-A89205C9901D}" sibTransId="{7B771E58-AB84-49D9-B445-78EDB863C6D2}"/>
    <dgm:cxn modelId="{949C0A55-7FB7-4153-A5DE-8C06C913D74C}" srcId="{47441C74-B5F5-4149-B914-1750CE190D3A}" destId="{2FD1C814-D453-4630-99D4-B4655D8988D1}" srcOrd="0" destOrd="0" parTransId="{009FA15E-AC15-4D73-BA34-1428446E00BB}" sibTransId="{FF315695-B9DF-4BDD-8BA3-379C81A219F5}"/>
    <dgm:cxn modelId="{F41D6C8B-331E-6B46-9DA1-6665404B3BFA}" type="presOf" srcId="{2BD6CD72-8EF3-4965-8104-BFBCAE401698}" destId="{F4568BF2-0BCF-430D-B195-08E79E7E96F4}" srcOrd="0" destOrd="0" presId="urn:microsoft.com/office/officeart/2005/8/layout/radial1"/>
    <dgm:cxn modelId="{A02B59EE-8ABB-644C-A610-5CA71B2B81E5}" type="presOf" srcId="{47441C74-B5F5-4149-B914-1750CE190D3A}" destId="{62AFC5F7-051C-4CBA-9A48-251D371BC2AE}" srcOrd="0" destOrd="0" presId="urn:microsoft.com/office/officeart/2005/8/layout/radial1"/>
    <dgm:cxn modelId="{5ECD89EB-1D87-4031-932B-C1E8C99F354E}" srcId="{2FD1C814-D453-4630-99D4-B4655D8988D1}" destId="{8DDBEC1E-C65D-43F3-B5E0-E2EB7E07BBCE}" srcOrd="1" destOrd="0" parTransId="{BA8B9D12-ABF2-4B5D-91AD-139F92535770}" sibTransId="{3F43A506-FAC2-49F5-B630-8B1EEC0298B1}"/>
    <dgm:cxn modelId="{32700B5B-C085-984E-AA9A-28C07DB7F3F1}" type="presOf" srcId="{9DED2FA5-039C-4EE1-94D0-A89205C9901D}" destId="{1449D938-8EDF-43A1-82DD-380815E85CA8}" srcOrd="1" destOrd="0" presId="urn:microsoft.com/office/officeart/2005/8/layout/radial1"/>
    <dgm:cxn modelId="{24455761-26A6-3C49-B0F6-B65993E98BFF}" type="presOf" srcId="{2FD1C814-D453-4630-99D4-B4655D8988D1}" destId="{16DED1D8-1451-4002-B4FF-BD15B4476A55}" srcOrd="0" destOrd="0" presId="urn:microsoft.com/office/officeart/2005/8/layout/radial1"/>
    <dgm:cxn modelId="{4DB0D3F5-E75C-F349-BC5A-4397F9937B64}" type="presOf" srcId="{BA8B9D12-ABF2-4B5D-91AD-139F92535770}" destId="{54A0AB3E-CBA5-4F00-871D-738BBA0308CB}" srcOrd="1" destOrd="0" presId="urn:microsoft.com/office/officeart/2005/8/layout/radial1"/>
    <dgm:cxn modelId="{3834BF62-F515-8045-862A-E3109896A0C6}" type="presParOf" srcId="{62AFC5F7-051C-4CBA-9A48-251D371BC2AE}" destId="{16DED1D8-1451-4002-B4FF-BD15B4476A55}" srcOrd="0" destOrd="0" presId="urn:microsoft.com/office/officeart/2005/8/layout/radial1"/>
    <dgm:cxn modelId="{057BA08D-905F-CD45-AAAA-CE923A54778F}" type="presParOf" srcId="{62AFC5F7-051C-4CBA-9A48-251D371BC2AE}" destId="{6C50A156-782D-4645-ACD6-99BD9AFE317F}" srcOrd="1" destOrd="0" presId="urn:microsoft.com/office/officeart/2005/8/layout/radial1"/>
    <dgm:cxn modelId="{BC7509BA-F620-844D-B9FA-7E4E4DC85391}" type="presParOf" srcId="{6C50A156-782D-4645-ACD6-99BD9AFE317F}" destId="{1449D938-8EDF-43A1-82DD-380815E85CA8}" srcOrd="0" destOrd="0" presId="urn:microsoft.com/office/officeart/2005/8/layout/radial1"/>
    <dgm:cxn modelId="{9D9C16A5-6799-2640-8095-A8E69BAB8A1C}" type="presParOf" srcId="{62AFC5F7-051C-4CBA-9A48-251D371BC2AE}" destId="{F4568BF2-0BCF-430D-B195-08E79E7E96F4}" srcOrd="2" destOrd="0" presId="urn:microsoft.com/office/officeart/2005/8/layout/radial1"/>
    <dgm:cxn modelId="{7C11E04D-FF60-FB47-B84D-B2783DC46241}" type="presParOf" srcId="{62AFC5F7-051C-4CBA-9A48-251D371BC2AE}" destId="{201643B8-73BA-479F-8072-EB69B18B8E14}" srcOrd="3" destOrd="0" presId="urn:microsoft.com/office/officeart/2005/8/layout/radial1"/>
    <dgm:cxn modelId="{69120959-51CD-8240-9875-4DEEB1B0FA40}" type="presParOf" srcId="{201643B8-73BA-479F-8072-EB69B18B8E14}" destId="{54A0AB3E-CBA5-4F00-871D-738BBA0308CB}" srcOrd="0" destOrd="0" presId="urn:microsoft.com/office/officeart/2005/8/layout/radial1"/>
    <dgm:cxn modelId="{A1B363DD-3A53-1246-B123-730408490B71}" type="presParOf" srcId="{62AFC5F7-051C-4CBA-9A48-251D371BC2AE}" destId="{097A6E5B-5A02-4B0B-A42E-A1E54E37AE87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04B0E0-3F6A-CC47-AC44-0CC08A49A7E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8FC8C60-CDBE-6F42-B35E-517DF046375F}">
      <dgm:prSet phldrT="[Text]"/>
      <dgm:spPr/>
      <dgm:t>
        <a:bodyPr/>
        <a:lstStyle/>
        <a:p>
          <a:r>
            <a:rPr lang="en-US" dirty="0"/>
            <a:t>Month 0</a:t>
          </a:r>
        </a:p>
      </dgm:t>
    </dgm:pt>
    <dgm:pt modelId="{9928FD09-334E-1D4A-B0B5-D14DEF72B27B}" type="parTrans" cxnId="{A0BB0636-266B-E64E-BA3C-3397F4CD1503}">
      <dgm:prSet/>
      <dgm:spPr/>
      <dgm:t>
        <a:bodyPr/>
        <a:lstStyle/>
        <a:p>
          <a:endParaRPr lang="en-US"/>
        </a:p>
      </dgm:t>
    </dgm:pt>
    <dgm:pt modelId="{C727FD35-C94D-914C-A545-FC2807993095}" type="sibTrans" cxnId="{A0BB0636-266B-E64E-BA3C-3397F4CD1503}">
      <dgm:prSet/>
      <dgm:spPr/>
      <dgm:t>
        <a:bodyPr/>
        <a:lstStyle/>
        <a:p>
          <a:endParaRPr lang="en-US"/>
        </a:p>
      </dgm:t>
    </dgm:pt>
    <dgm:pt modelId="{21021252-44E7-654B-9959-5C645C5E3D3B}">
      <dgm:prSet phldrT="[Text]"/>
      <dgm:spPr/>
      <dgm:t>
        <a:bodyPr/>
        <a:lstStyle/>
        <a:p>
          <a:r>
            <a:rPr lang="en-US" dirty="0"/>
            <a:t>Month 3</a:t>
          </a:r>
        </a:p>
      </dgm:t>
    </dgm:pt>
    <dgm:pt modelId="{E37C1212-7992-5944-AE17-06941E4CACA3}" type="parTrans" cxnId="{5F8D8435-B435-5848-AC0C-A6A995B0BDB2}">
      <dgm:prSet/>
      <dgm:spPr/>
      <dgm:t>
        <a:bodyPr/>
        <a:lstStyle/>
        <a:p>
          <a:endParaRPr lang="en-US"/>
        </a:p>
      </dgm:t>
    </dgm:pt>
    <dgm:pt modelId="{BEA176D6-688A-7942-B3CB-22280480DCF0}" type="sibTrans" cxnId="{5F8D8435-B435-5848-AC0C-A6A995B0BDB2}">
      <dgm:prSet/>
      <dgm:spPr/>
      <dgm:t>
        <a:bodyPr/>
        <a:lstStyle/>
        <a:p>
          <a:endParaRPr lang="en-US"/>
        </a:p>
      </dgm:t>
    </dgm:pt>
    <dgm:pt modelId="{6FFB09BE-D154-154C-A140-CD95E9BF9162}">
      <dgm:prSet phldrT="[Text]"/>
      <dgm:spPr/>
      <dgm:t>
        <a:bodyPr/>
        <a:lstStyle/>
        <a:p>
          <a:r>
            <a:rPr lang="en-US" dirty="0"/>
            <a:t>Month 6</a:t>
          </a:r>
        </a:p>
      </dgm:t>
    </dgm:pt>
    <dgm:pt modelId="{42FC4188-80F5-6B44-9A7B-18B985B1F25B}" type="parTrans" cxnId="{DDF91CF1-D587-7E48-9CDB-5AD03A5055DE}">
      <dgm:prSet/>
      <dgm:spPr/>
      <dgm:t>
        <a:bodyPr/>
        <a:lstStyle/>
        <a:p>
          <a:endParaRPr lang="en-US"/>
        </a:p>
      </dgm:t>
    </dgm:pt>
    <dgm:pt modelId="{1BCDC7F9-CFEE-B046-ACF3-8FF9520F671D}" type="sibTrans" cxnId="{DDF91CF1-D587-7E48-9CDB-5AD03A5055DE}">
      <dgm:prSet/>
      <dgm:spPr/>
      <dgm:t>
        <a:bodyPr/>
        <a:lstStyle/>
        <a:p>
          <a:endParaRPr lang="en-US"/>
        </a:p>
      </dgm:t>
    </dgm:pt>
    <dgm:pt modelId="{51D50425-BA46-6944-9AC8-9133A8B73B55}">
      <dgm:prSet phldrT="[Text]"/>
      <dgm:spPr/>
      <dgm:t>
        <a:bodyPr/>
        <a:lstStyle/>
        <a:p>
          <a:r>
            <a:rPr lang="en-US" dirty="0"/>
            <a:t>develop contact with hospital management</a:t>
          </a:r>
        </a:p>
      </dgm:t>
    </dgm:pt>
    <dgm:pt modelId="{187B027D-C807-8948-8B3B-5F5B033332F5}" type="parTrans" cxnId="{269CE6DA-D992-F746-98CA-F3B7CB3173CA}">
      <dgm:prSet/>
      <dgm:spPr/>
      <dgm:t>
        <a:bodyPr/>
        <a:lstStyle/>
        <a:p>
          <a:endParaRPr lang="en-US"/>
        </a:p>
      </dgm:t>
    </dgm:pt>
    <dgm:pt modelId="{A0CB6151-2324-F74D-8D76-A8019BE059BE}" type="sibTrans" cxnId="{269CE6DA-D992-F746-98CA-F3B7CB3173CA}">
      <dgm:prSet/>
      <dgm:spPr/>
      <dgm:t>
        <a:bodyPr/>
        <a:lstStyle/>
        <a:p>
          <a:endParaRPr lang="en-US"/>
        </a:p>
      </dgm:t>
    </dgm:pt>
    <dgm:pt modelId="{C0DB1FF4-DEEA-044A-AD5C-71710C24B1BA}">
      <dgm:prSet phldrT="[Text]"/>
      <dgm:spPr/>
      <dgm:t>
        <a:bodyPr/>
        <a:lstStyle/>
        <a:p>
          <a:r>
            <a:rPr lang="en-US" dirty="0"/>
            <a:t>Program Hero application for use on tablets</a:t>
          </a:r>
        </a:p>
      </dgm:t>
    </dgm:pt>
    <dgm:pt modelId="{A0513954-4002-E743-9E89-E13C68A1810A}" type="parTrans" cxnId="{6F5A562D-1286-D145-9AB6-07C530E3FA13}">
      <dgm:prSet/>
      <dgm:spPr/>
      <dgm:t>
        <a:bodyPr/>
        <a:lstStyle/>
        <a:p>
          <a:endParaRPr lang="en-US"/>
        </a:p>
      </dgm:t>
    </dgm:pt>
    <dgm:pt modelId="{D460243A-CDB1-7448-9536-3F93BCF41EDF}" type="sibTrans" cxnId="{6F5A562D-1286-D145-9AB6-07C530E3FA13}">
      <dgm:prSet/>
      <dgm:spPr/>
      <dgm:t>
        <a:bodyPr/>
        <a:lstStyle/>
        <a:p>
          <a:endParaRPr lang="en-US"/>
        </a:p>
      </dgm:t>
    </dgm:pt>
    <dgm:pt modelId="{1A2D76CA-6938-CD4F-8681-5B5A30A2759D}">
      <dgm:prSet phldrT="[Text]"/>
      <dgm:spPr/>
      <dgm:t>
        <a:bodyPr/>
        <a:lstStyle/>
        <a:p>
          <a:r>
            <a:rPr lang="en-US" dirty="0"/>
            <a:t>Fabricate working prototype (with ID scanner)</a:t>
          </a:r>
        </a:p>
      </dgm:t>
    </dgm:pt>
    <dgm:pt modelId="{56085113-40C6-2A4E-8F5A-EB5A37A327FE}" type="parTrans" cxnId="{5E3C40AD-9E6C-4442-9E0E-F959E3E0E710}">
      <dgm:prSet/>
      <dgm:spPr/>
      <dgm:t>
        <a:bodyPr/>
        <a:lstStyle/>
        <a:p>
          <a:endParaRPr lang="en-US"/>
        </a:p>
      </dgm:t>
    </dgm:pt>
    <dgm:pt modelId="{FA0AD3B2-3AC9-5442-B47E-0A12DE9DB40E}" type="sibTrans" cxnId="{5E3C40AD-9E6C-4442-9E0E-F959E3E0E710}">
      <dgm:prSet/>
      <dgm:spPr/>
      <dgm:t>
        <a:bodyPr/>
        <a:lstStyle/>
        <a:p>
          <a:endParaRPr lang="en-US"/>
        </a:p>
      </dgm:t>
    </dgm:pt>
    <dgm:pt modelId="{B519AABB-D929-EA45-98F7-937714C38520}">
      <dgm:prSet phldrT="[Text]"/>
      <dgm:spPr/>
      <dgm:t>
        <a:bodyPr/>
        <a:lstStyle/>
        <a:p>
          <a:r>
            <a:rPr lang="en-US" dirty="0"/>
            <a:t>Month 9</a:t>
          </a:r>
        </a:p>
      </dgm:t>
    </dgm:pt>
    <dgm:pt modelId="{FFAD7915-8D8C-6B46-8425-34064BD30C2F}" type="parTrans" cxnId="{06EFBBA0-5919-794F-9DA7-50A129D0A0F8}">
      <dgm:prSet/>
      <dgm:spPr/>
      <dgm:t>
        <a:bodyPr/>
        <a:lstStyle/>
        <a:p>
          <a:endParaRPr lang="en-US"/>
        </a:p>
      </dgm:t>
    </dgm:pt>
    <dgm:pt modelId="{AE88CD3C-D63D-0748-BF1A-A4390B3701CC}" type="sibTrans" cxnId="{06EFBBA0-5919-794F-9DA7-50A129D0A0F8}">
      <dgm:prSet/>
      <dgm:spPr/>
      <dgm:t>
        <a:bodyPr/>
        <a:lstStyle/>
        <a:p>
          <a:endParaRPr lang="en-US"/>
        </a:p>
      </dgm:t>
    </dgm:pt>
    <dgm:pt modelId="{61798AC2-27A8-8941-887E-C758AE59131B}">
      <dgm:prSet phldrT="[Text]"/>
      <dgm:spPr/>
      <dgm:t>
        <a:bodyPr/>
        <a:lstStyle/>
        <a:p>
          <a:r>
            <a:rPr lang="en-US" dirty="0"/>
            <a:t>Find three pilot hospitals/clinics as our initial customers</a:t>
          </a:r>
        </a:p>
      </dgm:t>
    </dgm:pt>
    <dgm:pt modelId="{99E7F676-BB63-CC43-AFC4-C15E61C4064E}" type="parTrans" cxnId="{2AE98009-5D1B-E146-9167-589B5B6E4FC7}">
      <dgm:prSet/>
      <dgm:spPr/>
      <dgm:t>
        <a:bodyPr/>
        <a:lstStyle/>
        <a:p>
          <a:endParaRPr lang="en-US"/>
        </a:p>
      </dgm:t>
    </dgm:pt>
    <dgm:pt modelId="{4B6A34BE-A6B4-6249-ADBE-BC5468AEC18A}" type="sibTrans" cxnId="{2AE98009-5D1B-E146-9167-589B5B6E4FC7}">
      <dgm:prSet/>
      <dgm:spPr/>
      <dgm:t>
        <a:bodyPr/>
        <a:lstStyle/>
        <a:p>
          <a:endParaRPr lang="en-US"/>
        </a:p>
      </dgm:t>
    </dgm:pt>
    <dgm:pt modelId="{1CFCF7B9-2CD5-BB42-BEEA-7520B1A37CF9}">
      <dgm:prSet phldrT="[Text]"/>
      <dgm:spPr/>
      <dgm:t>
        <a:bodyPr/>
        <a:lstStyle/>
        <a:p>
          <a:r>
            <a:rPr lang="en-US" dirty="0"/>
            <a:t>Month 12</a:t>
          </a:r>
        </a:p>
      </dgm:t>
    </dgm:pt>
    <dgm:pt modelId="{BF6BBAD5-5D2F-744A-A3D1-BB4128DDBE5B}" type="parTrans" cxnId="{891F8CDB-5A04-6448-A638-D50614209A14}">
      <dgm:prSet/>
      <dgm:spPr/>
      <dgm:t>
        <a:bodyPr/>
        <a:lstStyle/>
        <a:p>
          <a:endParaRPr lang="en-US"/>
        </a:p>
      </dgm:t>
    </dgm:pt>
    <dgm:pt modelId="{C67EF595-098D-B74B-9EC8-52A709BB3CD7}" type="sibTrans" cxnId="{891F8CDB-5A04-6448-A638-D50614209A14}">
      <dgm:prSet/>
      <dgm:spPr/>
      <dgm:t>
        <a:bodyPr/>
        <a:lstStyle/>
        <a:p>
          <a:endParaRPr lang="en-US"/>
        </a:p>
      </dgm:t>
    </dgm:pt>
    <dgm:pt modelId="{E4BB9D70-E2C0-CE4C-9703-F0828F365BFA}">
      <dgm:prSet phldrT="[Text]"/>
      <dgm:spPr/>
      <dgm:t>
        <a:bodyPr/>
        <a:lstStyle/>
        <a:p>
          <a:r>
            <a:rPr lang="en-US" dirty="0"/>
            <a:t>Fix issues with prototype and release a finished product</a:t>
          </a:r>
        </a:p>
      </dgm:t>
    </dgm:pt>
    <dgm:pt modelId="{D1E149AA-7E0E-A448-9D64-8E6BD5D92C56}" type="parTrans" cxnId="{94A3415E-C467-A947-B183-D59E4A9DD520}">
      <dgm:prSet/>
      <dgm:spPr/>
      <dgm:t>
        <a:bodyPr/>
        <a:lstStyle/>
        <a:p>
          <a:endParaRPr lang="en-US"/>
        </a:p>
      </dgm:t>
    </dgm:pt>
    <dgm:pt modelId="{DD8C75CD-CACC-1D48-9430-BC2327F9EEB5}" type="sibTrans" cxnId="{94A3415E-C467-A947-B183-D59E4A9DD520}">
      <dgm:prSet/>
      <dgm:spPr/>
      <dgm:t>
        <a:bodyPr/>
        <a:lstStyle/>
        <a:p>
          <a:endParaRPr lang="en-US"/>
        </a:p>
      </dgm:t>
    </dgm:pt>
    <dgm:pt modelId="{D8F1ACB2-09EF-6B48-A7E4-4A5B60AF3C02}">
      <dgm:prSet phldrT="[Text]"/>
      <dgm:spPr/>
      <dgm:t>
        <a:bodyPr/>
        <a:lstStyle/>
        <a:p>
          <a:r>
            <a:rPr lang="en-US" dirty="0"/>
            <a:t>Month 18</a:t>
          </a:r>
        </a:p>
      </dgm:t>
    </dgm:pt>
    <dgm:pt modelId="{601063FB-E1C3-6E4C-B3F7-D585A12AF288}" type="parTrans" cxnId="{0EA19831-A74A-1049-B186-FC676EFBB6E5}">
      <dgm:prSet/>
      <dgm:spPr/>
      <dgm:t>
        <a:bodyPr/>
        <a:lstStyle/>
        <a:p>
          <a:endParaRPr lang="en-US"/>
        </a:p>
      </dgm:t>
    </dgm:pt>
    <dgm:pt modelId="{9CD521A6-B3DD-C847-B279-D3D7E63A7A8B}" type="sibTrans" cxnId="{0EA19831-A74A-1049-B186-FC676EFBB6E5}">
      <dgm:prSet/>
      <dgm:spPr/>
      <dgm:t>
        <a:bodyPr/>
        <a:lstStyle/>
        <a:p>
          <a:endParaRPr lang="en-US"/>
        </a:p>
      </dgm:t>
    </dgm:pt>
    <dgm:pt modelId="{6E975774-7003-0642-A239-A6F5E0018728}">
      <dgm:prSet phldrT="[Text]"/>
      <dgm:spPr/>
      <dgm:t>
        <a:bodyPr/>
        <a:lstStyle/>
        <a:p>
          <a:r>
            <a:rPr lang="en-US" dirty="0"/>
            <a:t>Expand into 5 new hospitals every consecutive year</a:t>
          </a:r>
        </a:p>
      </dgm:t>
    </dgm:pt>
    <dgm:pt modelId="{22E94378-D914-324A-AF00-0352E9D95D0B}" type="parTrans" cxnId="{3590FED4-5442-484A-8F05-8581D9D81EAD}">
      <dgm:prSet/>
      <dgm:spPr/>
      <dgm:t>
        <a:bodyPr/>
        <a:lstStyle/>
        <a:p>
          <a:endParaRPr lang="en-US"/>
        </a:p>
      </dgm:t>
    </dgm:pt>
    <dgm:pt modelId="{5024080B-9E9B-F74F-9D89-8273938B09B0}" type="sibTrans" cxnId="{3590FED4-5442-484A-8F05-8581D9D81EAD}">
      <dgm:prSet/>
      <dgm:spPr/>
      <dgm:t>
        <a:bodyPr/>
        <a:lstStyle/>
        <a:p>
          <a:endParaRPr lang="en-US"/>
        </a:p>
      </dgm:t>
    </dgm:pt>
    <dgm:pt modelId="{25A2A616-4B55-2042-A66C-CDF987ED9E86}" type="pres">
      <dgm:prSet presAssocID="{CA04B0E0-3F6A-CC47-AC44-0CC08A49A7E1}" presName="Name0" presStyleCnt="0">
        <dgm:presLayoutVars>
          <dgm:dir/>
          <dgm:animLvl val="lvl"/>
          <dgm:resizeHandles val="exact"/>
        </dgm:presLayoutVars>
      </dgm:prSet>
      <dgm:spPr/>
    </dgm:pt>
    <dgm:pt modelId="{792E8150-756D-C049-ACB7-5DE424E8DC92}" type="pres">
      <dgm:prSet presAssocID="{B8FC8C60-CDBE-6F42-B35E-517DF046375F}" presName="composite" presStyleCnt="0"/>
      <dgm:spPr/>
    </dgm:pt>
    <dgm:pt modelId="{213952DA-433D-DB44-8725-0DC373321655}" type="pres">
      <dgm:prSet presAssocID="{B8FC8C60-CDBE-6F42-B35E-517DF046375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07688-A387-5E4C-9CCB-F496FFE8A684}" type="pres">
      <dgm:prSet presAssocID="{B8FC8C60-CDBE-6F42-B35E-517DF046375F}" presName="desTx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44CE5-E537-1E44-9D43-F541EA3DFD4D}" type="pres">
      <dgm:prSet presAssocID="{C727FD35-C94D-914C-A545-FC2807993095}" presName="space" presStyleCnt="0"/>
      <dgm:spPr/>
    </dgm:pt>
    <dgm:pt modelId="{AB159D6D-7365-474C-9943-FC189A1E4C3A}" type="pres">
      <dgm:prSet presAssocID="{21021252-44E7-654B-9959-5C645C5E3D3B}" presName="composite" presStyleCnt="0"/>
      <dgm:spPr/>
    </dgm:pt>
    <dgm:pt modelId="{AF6CAEF0-8CEB-3942-B96E-C93AF9CBF7C5}" type="pres">
      <dgm:prSet presAssocID="{21021252-44E7-654B-9959-5C645C5E3D3B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8875B-6D37-0149-80D9-9F4342309D9B}" type="pres">
      <dgm:prSet presAssocID="{21021252-44E7-654B-9959-5C645C5E3D3B}" presName="desTx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F4491-8ED5-F64B-8CB0-D961B3807ADE}" type="pres">
      <dgm:prSet presAssocID="{BEA176D6-688A-7942-B3CB-22280480DCF0}" presName="space" presStyleCnt="0"/>
      <dgm:spPr/>
    </dgm:pt>
    <dgm:pt modelId="{CA8EF537-3895-2F44-B40A-D690AA060A74}" type="pres">
      <dgm:prSet presAssocID="{6FFB09BE-D154-154C-A140-CD95E9BF9162}" presName="composite" presStyleCnt="0"/>
      <dgm:spPr/>
    </dgm:pt>
    <dgm:pt modelId="{5CC632EF-917A-D441-ADF6-A148A7AA7F27}" type="pres">
      <dgm:prSet presAssocID="{6FFB09BE-D154-154C-A140-CD95E9BF9162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1681D-B0D0-8944-903E-0ECAB8D7C8E3}" type="pres">
      <dgm:prSet presAssocID="{6FFB09BE-D154-154C-A140-CD95E9BF9162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8B130-79B2-AC44-95A2-98E5362C6F9E}" type="pres">
      <dgm:prSet presAssocID="{1BCDC7F9-CFEE-B046-ACF3-8FF9520F671D}" presName="space" presStyleCnt="0"/>
      <dgm:spPr/>
    </dgm:pt>
    <dgm:pt modelId="{7DF430FF-18DC-C946-8C3C-F6B4D8BA4C1E}" type="pres">
      <dgm:prSet presAssocID="{B519AABB-D929-EA45-98F7-937714C38520}" presName="composite" presStyleCnt="0"/>
      <dgm:spPr/>
    </dgm:pt>
    <dgm:pt modelId="{1F0A1B86-53F3-C04B-BDF4-C67DBA8B5C15}" type="pres">
      <dgm:prSet presAssocID="{B519AABB-D929-EA45-98F7-937714C38520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230DE-0BE2-8446-82F7-07DF4684F660}" type="pres">
      <dgm:prSet presAssocID="{B519AABB-D929-EA45-98F7-937714C38520}" presName="desTx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0AB1C-6E29-C340-8486-7BBB9EBE2A65}" type="pres">
      <dgm:prSet presAssocID="{AE88CD3C-D63D-0748-BF1A-A4390B3701CC}" presName="space" presStyleCnt="0"/>
      <dgm:spPr/>
    </dgm:pt>
    <dgm:pt modelId="{E642CDDE-70F5-F24D-8124-415DAD448DDF}" type="pres">
      <dgm:prSet presAssocID="{1CFCF7B9-2CD5-BB42-BEEA-7520B1A37CF9}" presName="composite" presStyleCnt="0"/>
      <dgm:spPr/>
    </dgm:pt>
    <dgm:pt modelId="{6F2407DB-0F10-EB49-B73D-CBE6B7822716}" type="pres">
      <dgm:prSet presAssocID="{1CFCF7B9-2CD5-BB42-BEEA-7520B1A37CF9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9FF3D-C480-AF42-A34F-9B1A569D5749}" type="pres">
      <dgm:prSet presAssocID="{1CFCF7B9-2CD5-BB42-BEEA-7520B1A37CF9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6BB80-6DC2-0E44-B889-00FEF27189A0}" type="pres">
      <dgm:prSet presAssocID="{C67EF595-098D-B74B-9EC8-52A709BB3CD7}" presName="space" presStyleCnt="0"/>
      <dgm:spPr/>
    </dgm:pt>
    <dgm:pt modelId="{6E8C0D2E-1C8E-3C4F-8F06-20B77FFEAB2F}" type="pres">
      <dgm:prSet presAssocID="{D8F1ACB2-09EF-6B48-A7E4-4A5B60AF3C02}" presName="composite" presStyleCnt="0"/>
      <dgm:spPr/>
    </dgm:pt>
    <dgm:pt modelId="{1C090D09-553A-BF4D-86E7-049B2116594B}" type="pres">
      <dgm:prSet presAssocID="{D8F1ACB2-09EF-6B48-A7E4-4A5B60AF3C02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31151-8EFC-9B48-B66C-4E41C7018DD5}" type="pres">
      <dgm:prSet presAssocID="{D8F1ACB2-09EF-6B48-A7E4-4A5B60AF3C02}" presName="desTx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D63775-5107-3A41-9364-E3D56471CE6E}" type="presOf" srcId="{51D50425-BA46-6944-9AC8-9133A8B73B55}" destId="{18F07688-A387-5E4C-9CCB-F496FFE8A684}" srcOrd="0" destOrd="0" presId="urn:microsoft.com/office/officeart/2005/8/layout/chevron1"/>
    <dgm:cxn modelId="{269CE6DA-D992-F746-98CA-F3B7CB3173CA}" srcId="{B8FC8C60-CDBE-6F42-B35E-517DF046375F}" destId="{51D50425-BA46-6944-9AC8-9133A8B73B55}" srcOrd="0" destOrd="0" parTransId="{187B027D-C807-8948-8B3B-5F5B033332F5}" sibTransId="{A0CB6151-2324-F74D-8D76-A8019BE059BE}"/>
    <dgm:cxn modelId="{A0BB0636-266B-E64E-BA3C-3397F4CD1503}" srcId="{CA04B0E0-3F6A-CC47-AC44-0CC08A49A7E1}" destId="{B8FC8C60-CDBE-6F42-B35E-517DF046375F}" srcOrd="0" destOrd="0" parTransId="{9928FD09-334E-1D4A-B0B5-D14DEF72B27B}" sibTransId="{C727FD35-C94D-914C-A545-FC2807993095}"/>
    <dgm:cxn modelId="{0ECDB5E9-DA69-A54B-A9E4-89CCC892E615}" type="presOf" srcId="{B8FC8C60-CDBE-6F42-B35E-517DF046375F}" destId="{213952DA-433D-DB44-8725-0DC373321655}" srcOrd="0" destOrd="0" presId="urn:microsoft.com/office/officeart/2005/8/layout/chevron1"/>
    <dgm:cxn modelId="{5ACC9E59-3BEF-504B-A2F6-F79A49B2EFAA}" type="presOf" srcId="{6FFB09BE-D154-154C-A140-CD95E9BF9162}" destId="{5CC632EF-917A-D441-ADF6-A148A7AA7F27}" srcOrd="0" destOrd="0" presId="urn:microsoft.com/office/officeart/2005/8/layout/chevron1"/>
    <dgm:cxn modelId="{891F8CDB-5A04-6448-A638-D50614209A14}" srcId="{CA04B0E0-3F6A-CC47-AC44-0CC08A49A7E1}" destId="{1CFCF7B9-2CD5-BB42-BEEA-7520B1A37CF9}" srcOrd="4" destOrd="0" parTransId="{BF6BBAD5-5D2F-744A-A3D1-BB4128DDBE5B}" sibTransId="{C67EF595-098D-B74B-9EC8-52A709BB3CD7}"/>
    <dgm:cxn modelId="{5D49E67D-54DC-8C4F-8CCE-A91077AE7795}" type="presOf" srcId="{D8F1ACB2-09EF-6B48-A7E4-4A5B60AF3C02}" destId="{1C090D09-553A-BF4D-86E7-049B2116594B}" srcOrd="0" destOrd="0" presId="urn:microsoft.com/office/officeart/2005/8/layout/chevron1"/>
    <dgm:cxn modelId="{3590FED4-5442-484A-8F05-8581D9D81EAD}" srcId="{D8F1ACB2-09EF-6B48-A7E4-4A5B60AF3C02}" destId="{6E975774-7003-0642-A239-A6F5E0018728}" srcOrd="0" destOrd="0" parTransId="{22E94378-D914-324A-AF00-0352E9D95D0B}" sibTransId="{5024080B-9E9B-F74F-9D89-8273938B09B0}"/>
    <dgm:cxn modelId="{6F5A562D-1286-D145-9AB6-07C530E3FA13}" srcId="{21021252-44E7-654B-9959-5C645C5E3D3B}" destId="{C0DB1FF4-DEEA-044A-AD5C-71710C24B1BA}" srcOrd="0" destOrd="0" parTransId="{A0513954-4002-E743-9E89-E13C68A1810A}" sibTransId="{D460243A-CDB1-7448-9536-3F93BCF41EDF}"/>
    <dgm:cxn modelId="{D8C6D754-EC5D-5A4C-A9C3-534DB4108451}" type="presOf" srcId="{6E975774-7003-0642-A239-A6F5E0018728}" destId="{A7531151-8EFC-9B48-B66C-4E41C7018DD5}" srcOrd="0" destOrd="0" presId="urn:microsoft.com/office/officeart/2005/8/layout/chevron1"/>
    <dgm:cxn modelId="{5F8D8435-B435-5848-AC0C-A6A995B0BDB2}" srcId="{CA04B0E0-3F6A-CC47-AC44-0CC08A49A7E1}" destId="{21021252-44E7-654B-9959-5C645C5E3D3B}" srcOrd="1" destOrd="0" parTransId="{E37C1212-7992-5944-AE17-06941E4CACA3}" sibTransId="{BEA176D6-688A-7942-B3CB-22280480DCF0}"/>
    <dgm:cxn modelId="{1AB7AAEF-93AA-8949-B192-25B527678072}" type="presOf" srcId="{21021252-44E7-654B-9959-5C645C5E3D3B}" destId="{AF6CAEF0-8CEB-3942-B96E-C93AF9CBF7C5}" srcOrd="0" destOrd="0" presId="urn:microsoft.com/office/officeart/2005/8/layout/chevron1"/>
    <dgm:cxn modelId="{35E936B0-286C-8146-99B9-24B1144D8FE4}" type="presOf" srcId="{B519AABB-D929-EA45-98F7-937714C38520}" destId="{1F0A1B86-53F3-C04B-BDF4-C67DBA8B5C15}" srcOrd="0" destOrd="0" presId="urn:microsoft.com/office/officeart/2005/8/layout/chevron1"/>
    <dgm:cxn modelId="{48D861BF-715B-A94B-9F65-21BF78DC00B8}" type="presOf" srcId="{61798AC2-27A8-8941-887E-C758AE59131B}" destId="{F94230DE-0BE2-8446-82F7-07DF4684F660}" srcOrd="0" destOrd="0" presId="urn:microsoft.com/office/officeart/2005/8/layout/chevron1"/>
    <dgm:cxn modelId="{DDF91CF1-D587-7E48-9CDB-5AD03A5055DE}" srcId="{CA04B0E0-3F6A-CC47-AC44-0CC08A49A7E1}" destId="{6FFB09BE-D154-154C-A140-CD95E9BF9162}" srcOrd="2" destOrd="0" parTransId="{42FC4188-80F5-6B44-9A7B-18B985B1F25B}" sibTransId="{1BCDC7F9-CFEE-B046-ACF3-8FF9520F671D}"/>
    <dgm:cxn modelId="{94A3415E-C467-A947-B183-D59E4A9DD520}" srcId="{1CFCF7B9-2CD5-BB42-BEEA-7520B1A37CF9}" destId="{E4BB9D70-E2C0-CE4C-9703-F0828F365BFA}" srcOrd="0" destOrd="0" parTransId="{D1E149AA-7E0E-A448-9D64-8E6BD5D92C56}" sibTransId="{DD8C75CD-CACC-1D48-9430-BC2327F9EEB5}"/>
    <dgm:cxn modelId="{06EFBBA0-5919-794F-9DA7-50A129D0A0F8}" srcId="{CA04B0E0-3F6A-CC47-AC44-0CC08A49A7E1}" destId="{B519AABB-D929-EA45-98F7-937714C38520}" srcOrd="3" destOrd="0" parTransId="{FFAD7915-8D8C-6B46-8425-34064BD30C2F}" sibTransId="{AE88CD3C-D63D-0748-BF1A-A4390B3701CC}"/>
    <dgm:cxn modelId="{5E3C40AD-9E6C-4442-9E0E-F959E3E0E710}" srcId="{6FFB09BE-D154-154C-A140-CD95E9BF9162}" destId="{1A2D76CA-6938-CD4F-8681-5B5A30A2759D}" srcOrd="0" destOrd="0" parTransId="{56085113-40C6-2A4E-8F5A-EB5A37A327FE}" sibTransId="{FA0AD3B2-3AC9-5442-B47E-0A12DE9DB40E}"/>
    <dgm:cxn modelId="{86DAEF08-CB39-124B-968D-00EA56C772B7}" type="presOf" srcId="{1CFCF7B9-2CD5-BB42-BEEA-7520B1A37CF9}" destId="{6F2407DB-0F10-EB49-B73D-CBE6B7822716}" srcOrd="0" destOrd="0" presId="urn:microsoft.com/office/officeart/2005/8/layout/chevron1"/>
    <dgm:cxn modelId="{453C0E17-5EDF-DD46-9534-CD27FECBEB35}" type="presOf" srcId="{CA04B0E0-3F6A-CC47-AC44-0CC08A49A7E1}" destId="{25A2A616-4B55-2042-A66C-CDF987ED9E86}" srcOrd="0" destOrd="0" presId="urn:microsoft.com/office/officeart/2005/8/layout/chevron1"/>
    <dgm:cxn modelId="{0F616C44-826E-3E4B-B72F-0379D57AACDA}" type="presOf" srcId="{1A2D76CA-6938-CD4F-8681-5B5A30A2759D}" destId="{A301681D-B0D0-8944-903E-0ECAB8D7C8E3}" srcOrd="0" destOrd="0" presId="urn:microsoft.com/office/officeart/2005/8/layout/chevron1"/>
    <dgm:cxn modelId="{2AE98009-5D1B-E146-9167-589B5B6E4FC7}" srcId="{B519AABB-D929-EA45-98F7-937714C38520}" destId="{61798AC2-27A8-8941-887E-C758AE59131B}" srcOrd="0" destOrd="0" parTransId="{99E7F676-BB63-CC43-AFC4-C15E61C4064E}" sibTransId="{4B6A34BE-A6B4-6249-ADBE-BC5468AEC18A}"/>
    <dgm:cxn modelId="{294F09B6-9043-6B4D-A3C2-B99165AA6511}" type="presOf" srcId="{C0DB1FF4-DEEA-044A-AD5C-71710C24B1BA}" destId="{85B8875B-6D37-0149-80D9-9F4342309D9B}" srcOrd="0" destOrd="0" presId="urn:microsoft.com/office/officeart/2005/8/layout/chevron1"/>
    <dgm:cxn modelId="{6B27AA83-655D-E346-9858-47FE4147F21E}" type="presOf" srcId="{E4BB9D70-E2C0-CE4C-9703-F0828F365BFA}" destId="{E8C9FF3D-C480-AF42-A34F-9B1A569D5749}" srcOrd="0" destOrd="0" presId="urn:microsoft.com/office/officeart/2005/8/layout/chevron1"/>
    <dgm:cxn modelId="{0EA19831-A74A-1049-B186-FC676EFBB6E5}" srcId="{CA04B0E0-3F6A-CC47-AC44-0CC08A49A7E1}" destId="{D8F1ACB2-09EF-6B48-A7E4-4A5B60AF3C02}" srcOrd="5" destOrd="0" parTransId="{601063FB-E1C3-6E4C-B3F7-D585A12AF288}" sibTransId="{9CD521A6-B3DD-C847-B279-D3D7E63A7A8B}"/>
    <dgm:cxn modelId="{E76D2288-3BEC-2146-A47F-978D446C577D}" type="presParOf" srcId="{25A2A616-4B55-2042-A66C-CDF987ED9E86}" destId="{792E8150-756D-C049-ACB7-5DE424E8DC92}" srcOrd="0" destOrd="0" presId="urn:microsoft.com/office/officeart/2005/8/layout/chevron1"/>
    <dgm:cxn modelId="{41A659B9-404B-9C43-9244-03B9B33EC8BA}" type="presParOf" srcId="{792E8150-756D-C049-ACB7-5DE424E8DC92}" destId="{213952DA-433D-DB44-8725-0DC373321655}" srcOrd="0" destOrd="0" presId="urn:microsoft.com/office/officeart/2005/8/layout/chevron1"/>
    <dgm:cxn modelId="{E6B79080-FE12-FD43-B12D-70379EB5FC55}" type="presParOf" srcId="{792E8150-756D-C049-ACB7-5DE424E8DC92}" destId="{18F07688-A387-5E4C-9CCB-F496FFE8A684}" srcOrd="1" destOrd="0" presId="urn:microsoft.com/office/officeart/2005/8/layout/chevron1"/>
    <dgm:cxn modelId="{21A43853-4E21-5749-962F-3F086C19C71A}" type="presParOf" srcId="{25A2A616-4B55-2042-A66C-CDF987ED9E86}" destId="{8A844CE5-E537-1E44-9D43-F541EA3DFD4D}" srcOrd="1" destOrd="0" presId="urn:microsoft.com/office/officeart/2005/8/layout/chevron1"/>
    <dgm:cxn modelId="{42AD96E9-8EAE-504C-9BD2-C25510A9AB77}" type="presParOf" srcId="{25A2A616-4B55-2042-A66C-CDF987ED9E86}" destId="{AB159D6D-7365-474C-9943-FC189A1E4C3A}" srcOrd="2" destOrd="0" presId="urn:microsoft.com/office/officeart/2005/8/layout/chevron1"/>
    <dgm:cxn modelId="{39062856-7486-EF4B-96A1-82EE7603ECA9}" type="presParOf" srcId="{AB159D6D-7365-474C-9943-FC189A1E4C3A}" destId="{AF6CAEF0-8CEB-3942-B96E-C93AF9CBF7C5}" srcOrd="0" destOrd="0" presId="urn:microsoft.com/office/officeart/2005/8/layout/chevron1"/>
    <dgm:cxn modelId="{F0E201F4-B75C-4D41-BDD0-7414FD4A2325}" type="presParOf" srcId="{AB159D6D-7365-474C-9943-FC189A1E4C3A}" destId="{85B8875B-6D37-0149-80D9-9F4342309D9B}" srcOrd="1" destOrd="0" presId="urn:microsoft.com/office/officeart/2005/8/layout/chevron1"/>
    <dgm:cxn modelId="{46106881-341D-1148-8B58-BD94BF5FE7A4}" type="presParOf" srcId="{25A2A616-4B55-2042-A66C-CDF987ED9E86}" destId="{443F4491-8ED5-F64B-8CB0-D961B3807ADE}" srcOrd="3" destOrd="0" presId="urn:microsoft.com/office/officeart/2005/8/layout/chevron1"/>
    <dgm:cxn modelId="{0EB8376E-38BF-AD42-8574-9EDF3A87F074}" type="presParOf" srcId="{25A2A616-4B55-2042-A66C-CDF987ED9E86}" destId="{CA8EF537-3895-2F44-B40A-D690AA060A74}" srcOrd="4" destOrd="0" presId="urn:microsoft.com/office/officeart/2005/8/layout/chevron1"/>
    <dgm:cxn modelId="{19E46249-5769-784E-A18A-A0084E50CDEB}" type="presParOf" srcId="{CA8EF537-3895-2F44-B40A-D690AA060A74}" destId="{5CC632EF-917A-D441-ADF6-A148A7AA7F27}" srcOrd="0" destOrd="0" presId="urn:microsoft.com/office/officeart/2005/8/layout/chevron1"/>
    <dgm:cxn modelId="{BF861F55-37C5-3F4D-B90F-F43ED7C6B76D}" type="presParOf" srcId="{CA8EF537-3895-2F44-B40A-D690AA060A74}" destId="{A301681D-B0D0-8944-903E-0ECAB8D7C8E3}" srcOrd="1" destOrd="0" presId="urn:microsoft.com/office/officeart/2005/8/layout/chevron1"/>
    <dgm:cxn modelId="{4370B6D4-D69B-EA45-8C66-AC4539F32EA0}" type="presParOf" srcId="{25A2A616-4B55-2042-A66C-CDF987ED9E86}" destId="{21A8B130-79B2-AC44-95A2-98E5362C6F9E}" srcOrd="5" destOrd="0" presId="urn:microsoft.com/office/officeart/2005/8/layout/chevron1"/>
    <dgm:cxn modelId="{AFD8BABE-A310-1546-A977-9FE2790A81D9}" type="presParOf" srcId="{25A2A616-4B55-2042-A66C-CDF987ED9E86}" destId="{7DF430FF-18DC-C946-8C3C-F6B4D8BA4C1E}" srcOrd="6" destOrd="0" presId="urn:microsoft.com/office/officeart/2005/8/layout/chevron1"/>
    <dgm:cxn modelId="{73CB201E-766E-CC43-9AAF-AB6AF90C2B9F}" type="presParOf" srcId="{7DF430FF-18DC-C946-8C3C-F6B4D8BA4C1E}" destId="{1F0A1B86-53F3-C04B-BDF4-C67DBA8B5C15}" srcOrd="0" destOrd="0" presId="urn:microsoft.com/office/officeart/2005/8/layout/chevron1"/>
    <dgm:cxn modelId="{C2A6873C-4868-CF43-BFBA-76168BAED5FD}" type="presParOf" srcId="{7DF430FF-18DC-C946-8C3C-F6B4D8BA4C1E}" destId="{F94230DE-0BE2-8446-82F7-07DF4684F660}" srcOrd="1" destOrd="0" presId="urn:microsoft.com/office/officeart/2005/8/layout/chevron1"/>
    <dgm:cxn modelId="{4FE56AA2-98CC-E643-8286-BF56AD468481}" type="presParOf" srcId="{25A2A616-4B55-2042-A66C-CDF987ED9E86}" destId="{87C0AB1C-6E29-C340-8486-7BBB9EBE2A65}" srcOrd="7" destOrd="0" presId="urn:microsoft.com/office/officeart/2005/8/layout/chevron1"/>
    <dgm:cxn modelId="{65913C90-9ED8-0049-803D-4B000E60CE6A}" type="presParOf" srcId="{25A2A616-4B55-2042-A66C-CDF987ED9E86}" destId="{E642CDDE-70F5-F24D-8124-415DAD448DDF}" srcOrd="8" destOrd="0" presId="urn:microsoft.com/office/officeart/2005/8/layout/chevron1"/>
    <dgm:cxn modelId="{9ABF80F6-3BFC-584A-9AA9-5E15E5493165}" type="presParOf" srcId="{E642CDDE-70F5-F24D-8124-415DAD448DDF}" destId="{6F2407DB-0F10-EB49-B73D-CBE6B7822716}" srcOrd="0" destOrd="0" presId="urn:microsoft.com/office/officeart/2005/8/layout/chevron1"/>
    <dgm:cxn modelId="{1EACC7E1-DCB1-1346-AB89-8BB78A1F5887}" type="presParOf" srcId="{E642CDDE-70F5-F24D-8124-415DAD448DDF}" destId="{E8C9FF3D-C480-AF42-A34F-9B1A569D5749}" srcOrd="1" destOrd="0" presId="urn:microsoft.com/office/officeart/2005/8/layout/chevron1"/>
    <dgm:cxn modelId="{C25DB1D1-52F9-264B-8268-E500E4419C51}" type="presParOf" srcId="{25A2A616-4B55-2042-A66C-CDF987ED9E86}" destId="{E876BB80-6DC2-0E44-B889-00FEF27189A0}" srcOrd="9" destOrd="0" presId="urn:microsoft.com/office/officeart/2005/8/layout/chevron1"/>
    <dgm:cxn modelId="{D026CACF-12A9-B645-8EA6-FA25CF54AB85}" type="presParOf" srcId="{25A2A616-4B55-2042-A66C-CDF987ED9E86}" destId="{6E8C0D2E-1C8E-3C4F-8F06-20B77FFEAB2F}" srcOrd="10" destOrd="0" presId="urn:microsoft.com/office/officeart/2005/8/layout/chevron1"/>
    <dgm:cxn modelId="{21A49C9D-48D5-E146-A016-FC4DA31A22B9}" type="presParOf" srcId="{6E8C0D2E-1C8E-3C4F-8F06-20B77FFEAB2F}" destId="{1C090D09-553A-BF4D-86E7-049B2116594B}" srcOrd="0" destOrd="0" presId="urn:microsoft.com/office/officeart/2005/8/layout/chevron1"/>
    <dgm:cxn modelId="{8A2554D2-6B42-694F-B3B6-E75473DA43D4}" type="presParOf" srcId="{6E8C0D2E-1C8E-3C4F-8F06-20B77FFEAB2F}" destId="{A7531151-8EFC-9B48-B66C-4E41C7018DD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684733-043A-CF47-944B-3B21C9BADD85}" type="doc">
      <dgm:prSet loTypeId="urn:microsoft.com/office/officeart/2005/8/layout/funnel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582CB-847D-DC47-9A83-39DE6CEF89CC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1CCEF85B-139E-0446-B50C-30D8D1B9A419}" type="parTrans" cxnId="{EFDB2B92-F923-504C-AA5C-14313A94753F}">
      <dgm:prSet/>
      <dgm:spPr/>
      <dgm:t>
        <a:bodyPr/>
        <a:lstStyle/>
        <a:p>
          <a:endParaRPr lang="en-US"/>
        </a:p>
      </dgm:t>
    </dgm:pt>
    <dgm:pt modelId="{ED5028C1-77B0-A743-93EA-E69BA6F4A978}" type="sibTrans" cxnId="{EFDB2B92-F923-504C-AA5C-14313A94753F}">
      <dgm:prSet/>
      <dgm:spPr/>
      <dgm:t>
        <a:bodyPr/>
        <a:lstStyle/>
        <a:p>
          <a:endParaRPr lang="en-US"/>
        </a:p>
      </dgm:t>
    </dgm:pt>
    <dgm:pt modelId="{2F966156-ADA2-1348-B1FD-5DA3707984B8}">
      <dgm:prSet phldrT="[Text]"/>
      <dgm:spPr/>
      <dgm:t>
        <a:bodyPr/>
        <a:lstStyle/>
        <a:p>
          <a:r>
            <a:rPr lang="en-US" dirty="0"/>
            <a:t>Hospital Management</a:t>
          </a:r>
        </a:p>
      </dgm:t>
    </dgm:pt>
    <dgm:pt modelId="{327B9C26-FE26-C94A-A07F-1C167BC91C2A}" type="parTrans" cxnId="{1A2C91A5-A5C9-274C-B889-9441DBFE1506}">
      <dgm:prSet/>
      <dgm:spPr/>
      <dgm:t>
        <a:bodyPr/>
        <a:lstStyle/>
        <a:p>
          <a:endParaRPr lang="en-US"/>
        </a:p>
      </dgm:t>
    </dgm:pt>
    <dgm:pt modelId="{22E32050-2581-6940-A442-1493EF7BD196}" type="sibTrans" cxnId="{1A2C91A5-A5C9-274C-B889-9441DBFE1506}">
      <dgm:prSet/>
      <dgm:spPr/>
      <dgm:t>
        <a:bodyPr/>
        <a:lstStyle/>
        <a:p>
          <a:endParaRPr lang="en-US"/>
        </a:p>
      </dgm:t>
    </dgm:pt>
    <dgm:pt modelId="{7EFA5673-DBD2-9F42-89E2-C2C2226CFDD8}">
      <dgm:prSet phldrT="[Text]"/>
      <dgm:spPr/>
      <dgm:t>
        <a:bodyPr/>
        <a:lstStyle/>
        <a:p>
          <a:r>
            <a:rPr lang="en-US" dirty="0"/>
            <a:t>New Hospitals</a:t>
          </a:r>
        </a:p>
      </dgm:t>
    </dgm:pt>
    <dgm:pt modelId="{02A7CD57-99DB-7A4E-9089-CBC90E1D68E6}" type="parTrans" cxnId="{DA67C377-6B0C-5E4E-A78E-68AF634F90F0}">
      <dgm:prSet/>
      <dgm:spPr/>
      <dgm:t>
        <a:bodyPr/>
        <a:lstStyle/>
        <a:p>
          <a:endParaRPr lang="en-US"/>
        </a:p>
      </dgm:t>
    </dgm:pt>
    <dgm:pt modelId="{70BFF7E1-D502-6C44-875B-A71CB7C74888}" type="sibTrans" cxnId="{DA67C377-6B0C-5E4E-A78E-68AF634F90F0}">
      <dgm:prSet/>
      <dgm:spPr/>
      <dgm:t>
        <a:bodyPr/>
        <a:lstStyle/>
        <a:p>
          <a:endParaRPr lang="en-US"/>
        </a:p>
      </dgm:t>
    </dgm:pt>
    <dgm:pt modelId="{086AB7CD-9A02-564F-8E06-7D33409A0055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69AFAF12-9186-C74C-8C9D-4255A5AB4709}" type="parTrans" cxnId="{46627629-CAD8-694E-9DD1-6B4211CB867A}">
      <dgm:prSet/>
      <dgm:spPr/>
      <dgm:t>
        <a:bodyPr/>
        <a:lstStyle/>
        <a:p>
          <a:endParaRPr lang="en-US"/>
        </a:p>
      </dgm:t>
    </dgm:pt>
    <dgm:pt modelId="{856D9998-6E25-D94A-BF2E-89F40AD75058}" type="sibTrans" cxnId="{46627629-CAD8-694E-9DD1-6B4211CB867A}">
      <dgm:prSet/>
      <dgm:spPr/>
      <dgm:t>
        <a:bodyPr/>
        <a:lstStyle/>
        <a:p>
          <a:endParaRPr lang="en-US"/>
        </a:p>
      </dgm:t>
    </dgm:pt>
    <dgm:pt modelId="{2B9D0F79-CEE6-574B-BF00-2B6F33D7CF1E}" type="pres">
      <dgm:prSet presAssocID="{2D684733-043A-CF47-944B-3B21C9BADD8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2A1717-A02C-824B-8262-4732291A43D7}" type="pres">
      <dgm:prSet presAssocID="{2D684733-043A-CF47-944B-3B21C9BADD85}" presName="ellipse" presStyleLbl="trBgShp" presStyleIdx="0" presStyleCnt="1"/>
      <dgm:spPr/>
    </dgm:pt>
    <dgm:pt modelId="{6107A722-DC6B-EB49-8C5D-2BAC6466937E}" type="pres">
      <dgm:prSet presAssocID="{2D684733-043A-CF47-944B-3B21C9BADD85}" presName="arrow1" presStyleLbl="fgShp" presStyleIdx="0" presStyleCnt="1"/>
      <dgm:spPr/>
    </dgm:pt>
    <dgm:pt modelId="{3242D32F-797B-434E-8C99-767E70B113D6}" type="pres">
      <dgm:prSet presAssocID="{2D684733-043A-CF47-944B-3B21C9BADD8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F06FB-5D90-1244-A32F-8A486F692862}" type="pres">
      <dgm:prSet presAssocID="{2F966156-ADA2-1348-B1FD-5DA3707984B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0CDC0-AED5-4542-BB44-F8C2A1B54B65}" type="pres">
      <dgm:prSet presAssocID="{7EFA5673-DBD2-9F42-89E2-C2C2226CFDD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46907-1A6C-6045-96DC-1A2A86E1B376}" type="pres">
      <dgm:prSet presAssocID="{086AB7CD-9A02-564F-8E06-7D33409A005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200A9-1434-3F46-B692-DD308F8C5B4C}" type="pres">
      <dgm:prSet presAssocID="{2D684733-043A-CF47-944B-3B21C9BADD85}" presName="funnel" presStyleLbl="trAlignAcc1" presStyleIdx="0" presStyleCnt="1"/>
      <dgm:spPr/>
    </dgm:pt>
  </dgm:ptLst>
  <dgm:cxnLst>
    <dgm:cxn modelId="{EFDB2B92-F923-504C-AA5C-14313A94753F}" srcId="{2D684733-043A-CF47-944B-3B21C9BADD85}" destId="{553582CB-847D-DC47-9A83-39DE6CEF89CC}" srcOrd="0" destOrd="0" parTransId="{1CCEF85B-139E-0446-B50C-30D8D1B9A419}" sibTransId="{ED5028C1-77B0-A743-93EA-E69BA6F4A978}"/>
    <dgm:cxn modelId="{1A2C91A5-A5C9-274C-B889-9441DBFE1506}" srcId="{2D684733-043A-CF47-944B-3B21C9BADD85}" destId="{2F966156-ADA2-1348-B1FD-5DA3707984B8}" srcOrd="1" destOrd="0" parTransId="{327B9C26-FE26-C94A-A07F-1C167BC91C2A}" sibTransId="{22E32050-2581-6940-A442-1493EF7BD196}"/>
    <dgm:cxn modelId="{FF1237C9-E590-364D-9DB6-0B307ECCB624}" type="presOf" srcId="{2F966156-ADA2-1348-B1FD-5DA3707984B8}" destId="{7D80CDC0-AED5-4542-BB44-F8C2A1B54B65}" srcOrd="0" destOrd="0" presId="urn:microsoft.com/office/officeart/2005/8/layout/funnel1"/>
    <dgm:cxn modelId="{67222B66-72FC-8748-86F7-7194920CC47C}" type="presOf" srcId="{553582CB-847D-DC47-9A83-39DE6CEF89CC}" destId="{90146907-1A6C-6045-96DC-1A2A86E1B376}" srcOrd="0" destOrd="0" presId="urn:microsoft.com/office/officeart/2005/8/layout/funnel1"/>
    <dgm:cxn modelId="{46627629-CAD8-694E-9DD1-6B4211CB867A}" srcId="{2D684733-043A-CF47-944B-3B21C9BADD85}" destId="{086AB7CD-9A02-564F-8E06-7D33409A0055}" srcOrd="3" destOrd="0" parTransId="{69AFAF12-9186-C74C-8C9D-4255A5AB4709}" sibTransId="{856D9998-6E25-D94A-BF2E-89F40AD75058}"/>
    <dgm:cxn modelId="{29D255F2-10C7-9342-A3A9-14BF1613E7B3}" type="presOf" srcId="{7EFA5673-DBD2-9F42-89E2-C2C2226CFDD8}" destId="{83CF06FB-5D90-1244-A32F-8A486F692862}" srcOrd="0" destOrd="0" presId="urn:microsoft.com/office/officeart/2005/8/layout/funnel1"/>
    <dgm:cxn modelId="{B5FAC1AB-9BCA-9649-9BD2-062A1794FA5C}" type="presOf" srcId="{086AB7CD-9A02-564F-8E06-7D33409A0055}" destId="{3242D32F-797B-434E-8C99-767E70B113D6}" srcOrd="0" destOrd="0" presId="urn:microsoft.com/office/officeart/2005/8/layout/funnel1"/>
    <dgm:cxn modelId="{416930B6-1513-834E-882A-94DD2788FB91}" type="presOf" srcId="{2D684733-043A-CF47-944B-3B21C9BADD85}" destId="{2B9D0F79-CEE6-574B-BF00-2B6F33D7CF1E}" srcOrd="0" destOrd="0" presId="urn:microsoft.com/office/officeart/2005/8/layout/funnel1"/>
    <dgm:cxn modelId="{DA67C377-6B0C-5E4E-A78E-68AF634F90F0}" srcId="{2D684733-043A-CF47-944B-3B21C9BADD85}" destId="{7EFA5673-DBD2-9F42-89E2-C2C2226CFDD8}" srcOrd="2" destOrd="0" parTransId="{02A7CD57-99DB-7A4E-9089-CBC90E1D68E6}" sibTransId="{70BFF7E1-D502-6C44-875B-A71CB7C74888}"/>
    <dgm:cxn modelId="{95C89CF2-4FA1-3F45-8F64-6BC593967552}" type="presParOf" srcId="{2B9D0F79-CEE6-574B-BF00-2B6F33D7CF1E}" destId="{C32A1717-A02C-824B-8262-4732291A43D7}" srcOrd="0" destOrd="0" presId="urn:microsoft.com/office/officeart/2005/8/layout/funnel1"/>
    <dgm:cxn modelId="{413CB9FE-FB97-FA44-9C6F-81CFFE066B09}" type="presParOf" srcId="{2B9D0F79-CEE6-574B-BF00-2B6F33D7CF1E}" destId="{6107A722-DC6B-EB49-8C5D-2BAC6466937E}" srcOrd="1" destOrd="0" presId="urn:microsoft.com/office/officeart/2005/8/layout/funnel1"/>
    <dgm:cxn modelId="{EB286D74-2652-0546-AFFB-CEA2579C0A5B}" type="presParOf" srcId="{2B9D0F79-CEE6-574B-BF00-2B6F33D7CF1E}" destId="{3242D32F-797B-434E-8C99-767E70B113D6}" srcOrd="2" destOrd="0" presId="urn:microsoft.com/office/officeart/2005/8/layout/funnel1"/>
    <dgm:cxn modelId="{080F3577-A31F-8647-8032-A934306AB302}" type="presParOf" srcId="{2B9D0F79-CEE6-574B-BF00-2B6F33D7CF1E}" destId="{83CF06FB-5D90-1244-A32F-8A486F692862}" srcOrd="3" destOrd="0" presId="urn:microsoft.com/office/officeart/2005/8/layout/funnel1"/>
    <dgm:cxn modelId="{0F4C80BA-F8E3-8E4A-8033-1DF9D6C7EEC1}" type="presParOf" srcId="{2B9D0F79-CEE6-574B-BF00-2B6F33D7CF1E}" destId="{7D80CDC0-AED5-4542-BB44-F8C2A1B54B65}" srcOrd="4" destOrd="0" presId="urn:microsoft.com/office/officeart/2005/8/layout/funnel1"/>
    <dgm:cxn modelId="{9D137AD6-D4F7-9A49-A737-5F53264E9C2F}" type="presParOf" srcId="{2B9D0F79-CEE6-574B-BF00-2B6F33D7CF1E}" destId="{90146907-1A6C-6045-96DC-1A2A86E1B376}" srcOrd="5" destOrd="0" presId="urn:microsoft.com/office/officeart/2005/8/layout/funnel1"/>
    <dgm:cxn modelId="{1CAE7926-FDD1-6545-B245-58D0F4147064}" type="presParOf" srcId="{2B9D0F79-CEE6-574B-BF00-2B6F33D7CF1E}" destId="{D9A200A9-1434-3F46-B692-DD308F8C5B4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8B5D00-58D8-A343-939C-211DECF98BC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3E7AC823-D94E-6C4F-A5F2-F215DD0394DD}">
      <dgm:prSet phldrT="[Text]"/>
      <dgm:spPr/>
      <dgm:t>
        <a:bodyPr/>
        <a:lstStyle/>
        <a:p>
          <a:r>
            <a:rPr lang="en-US" dirty="0"/>
            <a:t>Connections with Hospital Management</a:t>
          </a:r>
        </a:p>
      </dgm:t>
    </dgm:pt>
    <dgm:pt modelId="{8ADB1647-E0D2-C146-836A-230BAFD56BE9}" type="parTrans" cxnId="{4A92E139-7298-4447-B0FD-179858D3F41D}">
      <dgm:prSet/>
      <dgm:spPr/>
      <dgm:t>
        <a:bodyPr/>
        <a:lstStyle/>
        <a:p>
          <a:endParaRPr lang="en-US"/>
        </a:p>
      </dgm:t>
    </dgm:pt>
    <dgm:pt modelId="{F0FEE823-01EF-0E4C-ADE1-FC6E8E53E1D8}" type="sibTrans" cxnId="{4A92E139-7298-4447-B0FD-179858D3F41D}">
      <dgm:prSet/>
      <dgm:spPr>
        <a:noFill/>
      </dgm:spPr>
      <dgm:t>
        <a:bodyPr/>
        <a:lstStyle/>
        <a:p>
          <a:endParaRPr lang="en-US"/>
        </a:p>
      </dgm:t>
    </dgm:pt>
    <dgm:pt modelId="{39CC0BEC-5AB2-C447-B1E7-0167684CC360}">
      <dgm:prSet phldrT="[Text]" phldr="1"/>
      <dgm:spPr/>
      <dgm:t>
        <a:bodyPr/>
        <a:lstStyle/>
        <a:p>
          <a:endParaRPr lang="en-US"/>
        </a:p>
      </dgm:t>
    </dgm:pt>
    <dgm:pt modelId="{A45FD9D6-2B7C-7748-919D-8E6CEE4E862C}" type="parTrans" cxnId="{AB881C94-3522-244E-BC97-D49B89BEA737}">
      <dgm:prSet/>
      <dgm:spPr/>
      <dgm:t>
        <a:bodyPr/>
        <a:lstStyle/>
        <a:p>
          <a:endParaRPr lang="en-US"/>
        </a:p>
      </dgm:t>
    </dgm:pt>
    <dgm:pt modelId="{DC3CB718-90A1-0D41-AC74-82F135E58090}" type="sibTrans" cxnId="{AB881C94-3522-244E-BC97-D49B89BEA737}">
      <dgm:prSet/>
      <dgm:spPr/>
      <dgm:t>
        <a:bodyPr/>
        <a:lstStyle/>
        <a:p>
          <a:endParaRPr lang="en-US"/>
        </a:p>
      </dgm:t>
    </dgm:pt>
    <dgm:pt modelId="{6C045EEC-DCE5-AA49-83B0-6CFC4CA1F817}">
      <dgm:prSet phldrT="[Text]" phldr="1"/>
      <dgm:spPr/>
      <dgm:t>
        <a:bodyPr/>
        <a:lstStyle/>
        <a:p>
          <a:endParaRPr lang="en-US"/>
        </a:p>
      </dgm:t>
    </dgm:pt>
    <dgm:pt modelId="{B5EEC501-0D06-A246-A63A-4B122F428EDF}" type="parTrans" cxnId="{22543406-C88A-2342-898A-EDF2EFE0FE31}">
      <dgm:prSet/>
      <dgm:spPr/>
      <dgm:t>
        <a:bodyPr/>
        <a:lstStyle/>
        <a:p>
          <a:endParaRPr lang="en-US"/>
        </a:p>
      </dgm:t>
    </dgm:pt>
    <dgm:pt modelId="{60FA1A2D-C675-B64C-88F2-2B2D36BD21AC}" type="sibTrans" cxnId="{22543406-C88A-2342-898A-EDF2EFE0FE31}">
      <dgm:prSet/>
      <dgm:spPr/>
      <dgm:t>
        <a:bodyPr/>
        <a:lstStyle/>
        <a:p>
          <a:endParaRPr lang="en-US"/>
        </a:p>
      </dgm:t>
    </dgm:pt>
    <dgm:pt modelId="{75812C83-8BC6-BE47-B239-1678B7812186}">
      <dgm:prSet phldrT="[Text]"/>
      <dgm:spPr/>
      <dgm:t>
        <a:bodyPr/>
        <a:lstStyle/>
        <a:p>
          <a:r>
            <a:rPr lang="en-US" dirty="0" smtClean="0"/>
            <a:t>Mentors</a:t>
          </a:r>
          <a:endParaRPr lang="en-US" dirty="0"/>
        </a:p>
      </dgm:t>
    </dgm:pt>
    <dgm:pt modelId="{18A241D4-1AD0-DD42-94E5-54A38F502ABD}" type="parTrans" cxnId="{E19F2244-2B19-5440-910E-8CF33449C792}">
      <dgm:prSet/>
      <dgm:spPr/>
      <dgm:t>
        <a:bodyPr/>
        <a:lstStyle/>
        <a:p>
          <a:endParaRPr lang="en-US"/>
        </a:p>
      </dgm:t>
    </dgm:pt>
    <dgm:pt modelId="{30BF1EA0-74A7-0042-95F2-CDC27FEDC638}" type="sibTrans" cxnId="{E19F2244-2B19-5440-910E-8CF33449C792}">
      <dgm:prSet/>
      <dgm:spPr/>
      <dgm:t>
        <a:bodyPr/>
        <a:lstStyle/>
        <a:p>
          <a:endParaRPr lang="en-US"/>
        </a:p>
      </dgm:t>
    </dgm:pt>
    <dgm:pt modelId="{D194B611-51B3-AB45-BCDD-F00306781590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8ED88797-E7BF-5A4A-B737-CABB3E5FF51B}" type="parTrans" cxnId="{5C4A42F0-D82E-D34E-BF01-E80E28D9F3D2}">
      <dgm:prSet/>
      <dgm:spPr/>
      <dgm:t>
        <a:bodyPr/>
        <a:lstStyle/>
        <a:p>
          <a:endParaRPr lang="en-US"/>
        </a:p>
      </dgm:t>
    </dgm:pt>
    <dgm:pt modelId="{BDDC2569-9A7C-3F4B-8B8A-72A24A9D41C3}" type="sibTrans" cxnId="{5C4A42F0-D82E-D34E-BF01-E80E28D9F3D2}">
      <dgm:prSet/>
      <dgm:spPr/>
      <dgm:t>
        <a:bodyPr/>
        <a:lstStyle/>
        <a:p>
          <a:endParaRPr lang="en-US"/>
        </a:p>
      </dgm:t>
    </dgm:pt>
    <dgm:pt modelId="{19EC07A7-7AFF-1F4F-83DD-AC88F63EAED4}" type="pres">
      <dgm:prSet presAssocID="{608B5D00-58D8-A343-939C-211DECF98BC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68D2C74-2E55-8247-B57E-1868DF9A02D9}" type="pres">
      <dgm:prSet presAssocID="{3E7AC823-D94E-6C4F-A5F2-F215DD0394DD}" presName="gear1" presStyleLbl="node1" presStyleIdx="0" presStyleCnt="3" custLinFactNeighborX="-18747" custLinFactNeighborY="-3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C4903-FA59-2640-9C70-DF9A5D97249E}" type="pres">
      <dgm:prSet presAssocID="{3E7AC823-D94E-6C4F-A5F2-F215DD0394DD}" presName="gear1srcNode" presStyleLbl="node1" presStyleIdx="0" presStyleCnt="3"/>
      <dgm:spPr/>
      <dgm:t>
        <a:bodyPr/>
        <a:lstStyle/>
        <a:p>
          <a:endParaRPr lang="en-US"/>
        </a:p>
      </dgm:t>
    </dgm:pt>
    <dgm:pt modelId="{01DF4FD4-1131-5E46-8217-D45154A6ACC6}" type="pres">
      <dgm:prSet presAssocID="{3E7AC823-D94E-6C4F-A5F2-F215DD0394DD}" presName="gear1dstNode" presStyleLbl="node1" presStyleIdx="0" presStyleCnt="3"/>
      <dgm:spPr/>
      <dgm:t>
        <a:bodyPr/>
        <a:lstStyle/>
        <a:p>
          <a:endParaRPr lang="en-US"/>
        </a:p>
      </dgm:t>
    </dgm:pt>
    <dgm:pt modelId="{77101266-C077-364A-84A2-D21743C8B135}" type="pres">
      <dgm:prSet presAssocID="{75812C83-8BC6-BE47-B239-1678B7812186}" presName="gear2" presStyleLbl="node1" presStyleIdx="1" presStyleCnt="3" custLinFactNeighborX="45605" custLinFactNeighborY="-622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897C8-1296-F94D-B414-16182E0F5CC7}" type="pres">
      <dgm:prSet presAssocID="{75812C83-8BC6-BE47-B239-1678B7812186}" presName="gear2srcNode" presStyleLbl="node1" presStyleIdx="1" presStyleCnt="3"/>
      <dgm:spPr/>
      <dgm:t>
        <a:bodyPr/>
        <a:lstStyle/>
        <a:p>
          <a:endParaRPr lang="en-US"/>
        </a:p>
      </dgm:t>
    </dgm:pt>
    <dgm:pt modelId="{894DEA84-8D67-9046-94CE-7F9500656A56}" type="pres">
      <dgm:prSet presAssocID="{75812C83-8BC6-BE47-B239-1678B7812186}" presName="gear2dstNode" presStyleLbl="node1" presStyleIdx="1" presStyleCnt="3"/>
      <dgm:spPr/>
      <dgm:t>
        <a:bodyPr/>
        <a:lstStyle/>
        <a:p>
          <a:endParaRPr lang="en-US"/>
        </a:p>
      </dgm:t>
    </dgm:pt>
    <dgm:pt modelId="{20E9A467-D251-604D-949E-923F54B9BE8B}" type="pres">
      <dgm:prSet presAssocID="{D194B611-51B3-AB45-BCDD-F00306781590}" presName="gear3" presStyleLbl="node1" presStyleIdx="2" presStyleCnt="3" custLinFactNeighborX="65361" custLinFactNeighborY="16932"/>
      <dgm:spPr/>
      <dgm:t>
        <a:bodyPr/>
        <a:lstStyle/>
        <a:p>
          <a:endParaRPr lang="en-US"/>
        </a:p>
      </dgm:t>
    </dgm:pt>
    <dgm:pt modelId="{2F1A99CB-2243-E445-B5AE-35E457CDCCE5}" type="pres">
      <dgm:prSet presAssocID="{D194B611-51B3-AB45-BCDD-F0030678159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1B147-8023-E147-BA4A-BEAEBA9BEE09}" type="pres">
      <dgm:prSet presAssocID="{D194B611-51B3-AB45-BCDD-F00306781590}" presName="gear3srcNode" presStyleLbl="node1" presStyleIdx="2" presStyleCnt="3"/>
      <dgm:spPr/>
      <dgm:t>
        <a:bodyPr/>
        <a:lstStyle/>
        <a:p>
          <a:endParaRPr lang="en-US"/>
        </a:p>
      </dgm:t>
    </dgm:pt>
    <dgm:pt modelId="{82EBA6D3-C34A-254D-B75B-3F55BDDD0F78}" type="pres">
      <dgm:prSet presAssocID="{D194B611-51B3-AB45-BCDD-F00306781590}" presName="gear3dstNode" presStyleLbl="node1" presStyleIdx="2" presStyleCnt="3"/>
      <dgm:spPr/>
      <dgm:t>
        <a:bodyPr/>
        <a:lstStyle/>
        <a:p>
          <a:endParaRPr lang="en-US"/>
        </a:p>
      </dgm:t>
    </dgm:pt>
    <dgm:pt modelId="{F2A5E86D-FEE3-E54B-BFF3-23E0AC25C441}" type="pres">
      <dgm:prSet presAssocID="{F0FEE823-01EF-0E4C-ADE1-FC6E8E53E1D8}" presName="connector1" presStyleLbl="sibTrans2D1" presStyleIdx="0" presStyleCnt="3" custAng="0" custLinFactNeighborX="-24889" custLinFactNeighborY="-1998"/>
      <dgm:spPr/>
      <dgm:t>
        <a:bodyPr/>
        <a:lstStyle/>
        <a:p>
          <a:endParaRPr lang="en-US"/>
        </a:p>
      </dgm:t>
    </dgm:pt>
    <dgm:pt modelId="{26FD9A6D-3223-1A47-810D-CB7ACE62B95E}" type="pres">
      <dgm:prSet presAssocID="{30BF1EA0-74A7-0042-95F2-CDC27FEDC638}" presName="connector2" presStyleLbl="sibTrans2D1" presStyleIdx="1" presStyleCnt="3" custAng="5190940" custLinFactX="10093" custLinFactNeighborX="100000" custLinFactNeighborY="-42043"/>
      <dgm:spPr/>
      <dgm:t>
        <a:bodyPr/>
        <a:lstStyle/>
        <a:p>
          <a:endParaRPr lang="en-US"/>
        </a:p>
      </dgm:t>
    </dgm:pt>
    <dgm:pt modelId="{C9305263-B107-FB4A-971E-642C4D96BB47}" type="pres">
      <dgm:prSet presAssocID="{BDDC2569-9A7C-3F4B-8B8A-72A24A9D41C3}" presName="connector3" presStyleLbl="sibTrans2D1" presStyleIdx="2" presStyleCnt="3" custAng="18321346" custLinFactNeighborX="-9708" custLinFactNeighborY="6936"/>
      <dgm:spPr/>
      <dgm:t>
        <a:bodyPr/>
        <a:lstStyle/>
        <a:p>
          <a:endParaRPr lang="en-US"/>
        </a:p>
      </dgm:t>
    </dgm:pt>
  </dgm:ptLst>
  <dgm:cxnLst>
    <dgm:cxn modelId="{22543406-C88A-2342-898A-EDF2EFE0FE31}" srcId="{608B5D00-58D8-A343-939C-211DECF98BC2}" destId="{6C045EEC-DCE5-AA49-83B0-6CFC4CA1F817}" srcOrd="4" destOrd="0" parTransId="{B5EEC501-0D06-A246-A63A-4B122F428EDF}" sibTransId="{60FA1A2D-C675-B64C-88F2-2B2D36BD21AC}"/>
    <dgm:cxn modelId="{7E6841E0-CEC6-0242-8E5A-3F8D65511D09}" type="presOf" srcId="{D194B611-51B3-AB45-BCDD-F00306781590}" destId="{3871B147-8023-E147-BA4A-BEAEBA9BEE09}" srcOrd="2" destOrd="0" presId="urn:microsoft.com/office/officeart/2005/8/layout/gear1"/>
    <dgm:cxn modelId="{74B20E69-773A-EB46-8740-CE6625B455DF}" type="presOf" srcId="{608B5D00-58D8-A343-939C-211DECF98BC2}" destId="{19EC07A7-7AFF-1F4F-83DD-AC88F63EAED4}" srcOrd="0" destOrd="0" presId="urn:microsoft.com/office/officeart/2005/8/layout/gear1"/>
    <dgm:cxn modelId="{4A92E139-7298-4447-B0FD-179858D3F41D}" srcId="{608B5D00-58D8-A343-939C-211DECF98BC2}" destId="{3E7AC823-D94E-6C4F-A5F2-F215DD0394DD}" srcOrd="0" destOrd="0" parTransId="{8ADB1647-E0D2-C146-836A-230BAFD56BE9}" sibTransId="{F0FEE823-01EF-0E4C-ADE1-FC6E8E53E1D8}"/>
    <dgm:cxn modelId="{CC22E433-BD6D-3047-A6FB-A132D912A886}" type="presOf" srcId="{75812C83-8BC6-BE47-B239-1678B7812186}" destId="{FAB897C8-1296-F94D-B414-16182E0F5CC7}" srcOrd="1" destOrd="0" presId="urn:microsoft.com/office/officeart/2005/8/layout/gear1"/>
    <dgm:cxn modelId="{0099DC2B-1B31-8249-8D7C-69856229A136}" type="presOf" srcId="{3E7AC823-D94E-6C4F-A5F2-F215DD0394DD}" destId="{01DF4FD4-1131-5E46-8217-D45154A6ACC6}" srcOrd="2" destOrd="0" presId="urn:microsoft.com/office/officeart/2005/8/layout/gear1"/>
    <dgm:cxn modelId="{D69700A4-4566-C04E-B816-A2110102C4F7}" type="presOf" srcId="{D194B611-51B3-AB45-BCDD-F00306781590}" destId="{2F1A99CB-2243-E445-B5AE-35E457CDCCE5}" srcOrd="1" destOrd="0" presId="urn:microsoft.com/office/officeart/2005/8/layout/gear1"/>
    <dgm:cxn modelId="{27E656D0-73E8-F842-9FF3-128A01E9015A}" type="presOf" srcId="{F0FEE823-01EF-0E4C-ADE1-FC6E8E53E1D8}" destId="{F2A5E86D-FEE3-E54B-BFF3-23E0AC25C441}" srcOrd="0" destOrd="0" presId="urn:microsoft.com/office/officeart/2005/8/layout/gear1"/>
    <dgm:cxn modelId="{2274F793-5C91-EB48-B966-604DF0B21A24}" type="presOf" srcId="{D194B611-51B3-AB45-BCDD-F00306781590}" destId="{20E9A467-D251-604D-949E-923F54B9BE8B}" srcOrd="0" destOrd="0" presId="urn:microsoft.com/office/officeart/2005/8/layout/gear1"/>
    <dgm:cxn modelId="{DE97502E-1807-E941-B777-E389D5959A54}" type="presOf" srcId="{30BF1EA0-74A7-0042-95F2-CDC27FEDC638}" destId="{26FD9A6D-3223-1A47-810D-CB7ACE62B95E}" srcOrd="0" destOrd="0" presId="urn:microsoft.com/office/officeart/2005/8/layout/gear1"/>
    <dgm:cxn modelId="{00A91B2E-5544-AE4B-86B2-F6ED8D839EFD}" type="presOf" srcId="{BDDC2569-9A7C-3F4B-8B8A-72A24A9D41C3}" destId="{C9305263-B107-FB4A-971E-642C4D96BB47}" srcOrd="0" destOrd="0" presId="urn:microsoft.com/office/officeart/2005/8/layout/gear1"/>
    <dgm:cxn modelId="{564B4165-7ADB-AA42-8EE2-19069720C4E3}" type="presOf" srcId="{D194B611-51B3-AB45-BCDD-F00306781590}" destId="{82EBA6D3-C34A-254D-B75B-3F55BDDD0F78}" srcOrd="3" destOrd="0" presId="urn:microsoft.com/office/officeart/2005/8/layout/gear1"/>
    <dgm:cxn modelId="{AD49CE8C-84A9-7B4F-8730-CDBC92030483}" type="presOf" srcId="{75812C83-8BC6-BE47-B239-1678B7812186}" destId="{77101266-C077-364A-84A2-D21743C8B135}" srcOrd="0" destOrd="0" presId="urn:microsoft.com/office/officeart/2005/8/layout/gear1"/>
    <dgm:cxn modelId="{AE2BF7E0-1E9C-9447-A5BB-189EF0F61E32}" type="presOf" srcId="{3E7AC823-D94E-6C4F-A5F2-F215DD0394DD}" destId="{AD2C4903-FA59-2640-9C70-DF9A5D97249E}" srcOrd="1" destOrd="0" presId="urn:microsoft.com/office/officeart/2005/8/layout/gear1"/>
    <dgm:cxn modelId="{E19F2244-2B19-5440-910E-8CF33449C792}" srcId="{608B5D00-58D8-A343-939C-211DECF98BC2}" destId="{75812C83-8BC6-BE47-B239-1678B7812186}" srcOrd="1" destOrd="0" parTransId="{18A241D4-1AD0-DD42-94E5-54A38F502ABD}" sibTransId="{30BF1EA0-74A7-0042-95F2-CDC27FEDC638}"/>
    <dgm:cxn modelId="{95E9FF4F-9B36-2045-8E9D-A1ACCC70F593}" type="presOf" srcId="{75812C83-8BC6-BE47-B239-1678B7812186}" destId="{894DEA84-8D67-9046-94CE-7F9500656A56}" srcOrd="2" destOrd="0" presId="urn:microsoft.com/office/officeart/2005/8/layout/gear1"/>
    <dgm:cxn modelId="{AB881C94-3522-244E-BC97-D49B89BEA737}" srcId="{608B5D00-58D8-A343-939C-211DECF98BC2}" destId="{39CC0BEC-5AB2-C447-B1E7-0167684CC360}" srcOrd="3" destOrd="0" parTransId="{A45FD9D6-2B7C-7748-919D-8E6CEE4E862C}" sibTransId="{DC3CB718-90A1-0D41-AC74-82F135E58090}"/>
    <dgm:cxn modelId="{3397BF06-6073-A14C-863E-0F11CAEE61C8}" type="presOf" srcId="{3E7AC823-D94E-6C4F-A5F2-F215DD0394DD}" destId="{068D2C74-2E55-8247-B57E-1868DF9A02D9}" srcOrd="0" destOrd="0" presId="urn:microsoft.com/office/officeart/2005/8/layout/gear1"/>
    <dgm:cxn modelId="{5C4A42F0-D82E-D34E-BF01-E80E28D9F3D2}" srcId="{608B5D00-58D8-A343-939C-211DECF98BC2}" destId="{D194B611-51B3-AB45-BCDD-F00306781590}" srcOrd="2" destOrd="0" parTransId="{8ED88797-E7BF-5A4A-B737-CABB3E5FF51B}" sibTransId="{BDDC2569-9A7C-3F4B-8B8A-72A24A9D41C3}"/>
    <dgm:cxn modelId="{C1B95545-8164-594F-94B3-25357FF09D39}" type="presParOf" srcId="{19EC07A7-7AFF-1F4F-83DD-AC88F63EAED4}" destId="{068D2C74-2E55-8247-B57E-1868DF9A02D9}" srcOrd="0" destOrd="0" presId="urn:microsoft.com/office/officeart/2005/8/layout/gear1"/>
    <dgm:cxn modelId="{9D2258EA-E3CC-8E44-9C96-C0C9ABD3A79E}" type="presParOf" srcId="{19EC07A7-7AFF-1F4F-83DD-AC88F63EAED4}" destId="{AD2C4903-FA59-2640-9C70-DF9A5D97249E}" srcOrd="1" destOrd="0" presId="urn:microsoft.com/office/officeart/2005/8/layout/gear1"/>
    <dgm:cxn modelId="{F9AB8EC8-4C07-8641-84C4-2407248B2C43}" type="presParOf" srcId="{19EC07A7-7AFF-1F4F-83DD-AC88F63EAED4}" destId="{01DF4FD4-1131-5E46-8217-D45154A6ACC6}" srcOrd="2" destOrd="0" presId="urn:microsoft.com/office/officeart/2005/8/layout/gear1"/>
    <dgm:cxn modelId="{57149717-E672-254F-9C87-AD14239D9527}" type="presParOf" srcId="{19EC07A7-7AFF-1F4F-83DD-AC88F63EAED4}" destId="{77101266-C077-364A-84A2-D21743C8B135}" srcOrd="3" destOrd="0" presId="urn:microsoft.com/office/officeart/2005/8/layout/gear1"/>
    <dgm:cxn modelId="{90851332-70E1-EC4C-9485-6C1409B9CE0D}" type="presParOf" srcId="{19EC07A7-7AFF-1F4F-83DD-AC88F63EAED4}" destId="{FAB897C8-1296-F94D-B414-16182E0F5CC7}" srcOrd="4" destOrd="0" presId="urn:microsoft.com/office/officeart/2005/8/layout/gear1"/>
    <dgm:cxn modelId="{520DF367-3D12-AA40-BE9C-72735AD3BBAC}" type="presParOf" srcId="{19EC07A7-7AFF-1F4F-83DD-AC88F63EAED4}" destId="{894DEA84-8D67-9046-94CE-7F9500656A56}" srcOrd="5" destOrd="0" presId="urn:microsoft.com/office/officeart/2005/8/layout/gear1"/>
    <dgm:cxn modelId="{055009AC-9948-BA40-A15E-4242AD46231C}" type="presParOf" srcId="{19EC07A7-7AFF-1F4F-83DD-AC88F63EAED4}" destId="{20E9A467-D251-604D-949E-923F54B9BE8B}" srcOrd="6" destOrd="0" presId="urn:microsoft.com/office/officeart/2005/8/layout/gear1"/>
    <dgm:cxn modelId="{1C40ADFA-2993-9644-8569-B4AF505585C5}" type="presParOf" srcId="{19EC07A7-7AFF-1F4F-83DD-AC88F63EAED4}" destId="{2F1A99CB-2243-E445-B5AE-35E457CDCCE5}" srcOrd="7" destOrd="0" presId="urn:microsoft.com/office/officeart/2005/8/layout/gear1"/>
    <dgm:cxn modelId="{0782D221-A707-134A-AB27-2D1EC0D7B808}" type="presParOf" srcId="{19EC07A7-7AFF-1F4F-83DD-AC88F63EAED4}" destId="{3871B147-8023-E147-BA4A-BEAEBA9BEE09}" srcOrd="8" destOrd="0" presId="urn:microsoft.com/office/officeart/2005/8/layout/gear1"/>
    <dgm:cxn modelId="{791C025F-9EA6-6F4B-BAFD-5FB09242E4CE}" type="presParOf" srcId="{19EC07A7-7AFF-1F4F-83DD-AC88F63EAED4}" destId="{82EBA6D3-C34A-254D-B75B-3F55BDDD0F78}" srcOrd="9" destOrd="0" presId="urn:microsoft.com/office/officeart/2005/8/layout/gear1"/>
    <dgm:cxn modelId="{33A172E4-25D5-274F-9568-AB8122B964B4}" type="presParOf" srcId="{19EC07A7-7AFF-1F4F-83DD-AC88F63EAED4}" destId="{F2A5E86D-FEE3-E54B-BFF3-23E0AC25C441}" srcOrd="10" destOrd="0" presId="urn:microsoft.com/office/officeart/2005/8/layout/gear1"/>
    <dgm:cxn modelId="{39CFE391-F93B-9C48-976A-1A4253D0F40E}" type="presParOf" srcId="{19EC07A7-7AFF-1F4F-83DD-AC88F63EAED4}" destId="{26FD9A6D-3223-1A47-810D-CB7ACE62B95E}" srcOrd="11" destOrd="0" presId="urn:microsoft.com/office/officeart/2005/8/layout/gear1"/>
    <dgm:cxn modelId="{80383E2F-081D-3A4A-9F8A-BAF95EA57A0C}" type="presParOf" srcId="{19EC07A7-7AFF-1F4F-83DD-AC88F63EAED4}" destId="{C9305263-B107-FB4A-971E-642C4D96BB4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13C8A-4BD1-A54F-BA9B-7422FDB17E08}">
      <dsp:nvSpPr>
        <dsp:cNvPr id="0" name=""/>
        <dsp:cNvSpPr/>
      </dsp:nvSpPr>
      <dsp:spPr>
        <a:xfrm rot="5400000">
          <a:off x="-102149" y="104724"/>
          <a:ext cx="680999" cy="476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</a:t>
          </a:r>
        </a:p>
      </dsp:txBody>
      <dsp:txXfrm rot="-5400000">
        <a:off x="2" y="240924"/>
        <a:ext cx="476699" cy="204300"/>
      </dsp:txXfrm>
    </dsp:sp>
    <dsp:sp modelId="{54F13C7A-D702-634F-825A-F30E67D240B7}">
      <dsp:nvSpPr>
        <dsp:cNvPr id="0" name=""/>
        <dsp:cNvSpPr/>
      </dsp:nvSpPr>
      <dsp:spPr>
        <a:xfrm rot="5400000">
          <a:off x="2017587" y="-1538312"/>
          <a:ext cx="442882" cy="3524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Verify Photo ID</a:t>
          </a:r>
        </a:p>
      </dsp:txBody>
      <dsp:txXfrm rot="-5400000">
        <a:off x="476700" y="24195"/>
        <a:ext cx="3503037" cy="399642"/>
      </dsp:txXfrm>
    </dsp:sp>
    <dsp:sp modelId="{BCAFA899-0D6F-1D4F-A8DA-0A96C2113134}">
      <dsp:nvSpPr>
        <dsp:cNvPr id="0" name=""/>
        <dsp:cNvSpPr/>
      </dsp:nvSpPr>
      <dsp:spPr>
        <a:xfrm rot="5400000">
          <a:off x="-102149" y="660297"/>
          <a:ext cx="680999" cy="476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 </a:t>
          </a:r>
        </a:p>
      </dsp:txBody>
      <dsp:txXfrm rot="-5400000">
        <a:off x="2" y="796497"/>
        <a:ext cx="476699" cy="204300"/>
      </dsp:txXfrm>
    </dsp:sp>
    <dsp:sp modelId="{C34CEB19-E6FB-BE44-8B8B-D06A9854CEB9}">
      <dsp:nvSpPr>
        <dsp:cNvPr id="0" name=""/>
        <dsp:cNvSpPr/>
      </dsp:nvSpPr>
      <dsp:spPr>
        <a:xfrm rot="5400000">
          <a:off x="2017703" y="-982856"/>
          <a:ext cx="442649" cy="3524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Review Insurance Information</a:t>
          </a:r>
        </a:p>
      </dsp:txBody>
      <dsp:txXfrm rot="-5400000">
        <a:off x="476699" y="579756"/>
        <a:ext cx="3503049" cy="399433"/>
      </dsp:txXfrm>
    </dsp:sp>
    <dsp:sp modelId="{FEE0F6D9-2DFC-2841-8030-2D56AF167A5D}">
      <dsp:nvSpPr>
        <dsp:cNvPr id="0" name=""/>
        <dsp:cNvSpPr/>
      </dsp:nvSpPr>
      <dsp:spPr>
        <a:xfrm rot="5400000">
          <a:off x="-102149" y="1215869"/>
          <a:ext cx="680999" cy="476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</a:t>
          </a:r>
        </a:p>
      </dsp:txBody>
      <dsp:txXfrm rot="-5400000">
        <a:off x="2" y="1352069"/>
        <a:ext cx="476699" cy="204300"/>
      </dsp:txXfrm>
    </dsp:sp>
    <dsp:sp modelId="{150AC18C-E1B6-8A48-A710-FEA271ECB303}">
      <dsp:nvSpPr>
        <dsp:cNvPr id="0" name=""/>
        <dsp:cNvSpPr/>
      </dsp:nvSpPr>
      <dsp:spPr>
        <a:xfrm rot="5400000">
          <a:off x="2017703" y="-427284"/>
          <a:ext cx="442649" cy="3524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Update Patient Records</a:t>
          </a:r>
        </a:p>
      </dsp:txBody>
      <dsp:txXfrm rot="-5400000">
        <a:off x="476699" y="1135328"/>
        <a:ext cx="3503049" cy="399433"/>
      </dsp:txXfrm>
    </dsp:sp>
    <dsp:sp modelId="{AE07A4D2-A168-8E49-8ED7-70D61F7C3DE9}">
      <dsp:nvSpPr>
        <dsp:cNvPr id="0" name=""/>
        <dsp:cNvSpPr/>
      </dsp:nvSpPr>
      <dsp:spPr>
        <a:xfrm rot="5400000">
          <a:off x="-102149" y="1771441"/>
          <a:ext cx="680999" cy="476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 </a:t>
          </a:r>
        </a:p>
      </dsp:txBody>
      <dsp:txXfrm rot="-5400000">
        <a:off x="2" y="1907641"/>
        <a:ext cx="476699" cy="204300"/>
      </dsp:txXfrm>
    </dsp:sp>
    <dsp:sp modelId="{E489F409-9294-1343-861B-AB4393435E38}">
      <dsp:nvSpPr>
        <dsp:cNvPr id="0" name=""/>
        <dsp:cNvSpPr/>
      </dsp:nvSpPr>
      <dsp:spPr>
        <a:xfrm rot="5400000">
          <a:off x="2017703" y="128288"/>
          <a:ext cx="442649" cy="3524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Complete Regulatory Forms</a:t>
          </a:r>
        </a:p>
      </dsp:txBody>
      <dsp:txXfrm rot="-5400000">
        <a:off x="476699" y="1690900"/>
        <a:ext cx="3503049" cy="399433"/>
      </dsp:txXfrm>
    </dsp:sp>
    <dsp:sp modelId="{B2E4BF00-3AA3-1740-BD57-1B83FBC8FA48}">
      <dsp:nvSpPr>
        <dsp:cNvPr id="0" name=""/>
        <dsp:cNvSpPr/>
      </dsp:nvSpPr>
      <dsp:spPr>
        <a:xfrm rot="5400000">
          <a:off x="-102149" y="2327014"/>
          <a:ext cx="680999" cy="4766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</a:t>
          </a:r>
        </a:p>
      </dsp:txBody>
      <dsp:txXfrm rot="-5400000">
        <a:off x="2" y="2463214"/>
        <a:ext cx="476699" cy="204300"/>
      </dsp:txXfrm>
    </dsp:sp>
    <dsp:sp modelId="{BE962AC1-91B6-BB4C-9E74-8B76CD4C1C84}">
      <dsp:nvSpPr>
        <dsp:cNvPr id="0" name=""/>
        <dsp:cNvSpPr/>
      </dsp:nvSpPr>
      <dsp:spPr>
        <a:xfrm rot="5400000">
          <a:off x="2017703" y="683860"/>
          <a:ext cx="442649" cy="35246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Collect Copay or Deductible</a:t>
          </a:r>
        </a:p>
      </dsp:txBody>
      <dsp:txXfrm rot="-5400000">
        <a:off x="476699" y="2246472"/>
        <a:ext cx="3503049" cy="399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D5ACF-3DFE-5246-8CCF-0B2CA89B9B02}">
      <dsp:nvSpPr>
        <dsp:cNvPr id="0" name=""/>
        <dsp:cNvSpPr/>
      </dsp:nvSpPr>
      <dsp:spPr>
        <a:xfrm>
          <a:off x="5752376" y="4920774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33709" y="4951687"/>
        <a:ext cx="29613" cy="29613"/>
      </dsp:txXfrm>
    </dsp:sp>
    <dsp:sp modelId="{10F75490-3ECE-3040-B2DD-3518F93D4B4A}">
      <dsp:nvSpPr>
        <dsp:cNvPr id="0" name=""/>
        <dsp:cNvSpPr/>
      </dsp:nvSpPr>
      <dsp:spPr>
        <a:xfrm>
          <a:off x="1226951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751" y="3779574"/>
        <a:ext cx="116678" cy="116678"/>
      </dsp:txXfrm>
    </dsp:sp>
    <dsp:sp modelId="{004A03D0-43CF-0842-867E-1B41CBB011F0}">
      <dsp:nvSpPr>
        <dsp:cNvPr id="0" name=""/>
        <dsp:cNvSpPr/>
      </dsp:nvSpPr>
      <dsp:spPr>
        <a:xfrm>
          <a:off x="5219414" y="379219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0746" y="3823106"/>
        <a:ext cx="29613" cy="29613"/>
      </dsp:txXfrm>
    </dsp:sp>
    <dsp:sp modelId="{42B8F80D-7074-7D4A-9A98-EB313805B4DE}">
      <dsp:nvSpPr>
        <dsp:cNvPr id="0" name=""/>
        <dsp:cNvSpPr/>
      </dsp:nvSpPr>
      <dsp:spPr>
        <a:xfrm>
          <a:off x="1226951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1226" y="3241759"/>
        <a:ext cx="63727" cy="63727"/>
      </dsp:txXfrm>
    </dsp:sp>
    <dsp:sp modelId="{4763F7CF-0C7A-9E43-99B8-33408CB7A809}">
      <dsp:nvSpPr>
        <dsp:cNvPr id="0" name=""/>
        <dsp:cNvSpPr/>
      </dsp:nvSpPr>
      <dsp:spPr>
        <a:xfrm>
          <a:off x="4780624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1957" y="2694526"/>
        <a:ext cx="29613" cy="29613"/>
      </dsp:txXfrm>
    </dsp:sp>
    <dsp:sp modelId="{836C7F58-B901-AD4D-BB00-898F26FD0204}">
      <dsp:nvSpPr>
        <dsp:cNvPr id="0" name=""/>
        <dsp:cNvSpPr/>
      </dsp:nvSpPr>
      <dsp:spPr>
        <a:xfrm>
          <a:off x="1226951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08283" y="2694526"/>
        <a:ext cx="29613" cy="29613"/>
      </dsp:txXfrm>
    </dsp:sp>
    <dsp:sp modelId="{18C429B5-9788-4744-9497-F186C449DCA2}">
      <dsp:nvSpPr>
        <dsp:cNvPr id="0" name=""/>
        <dsp:cNvSpPr/>
      </dsp:nvSpPr>
      <dsp:spPr>
        <a:xfrm>
          <a:off x="5243609" y="153503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4941" y="1565946"/>
        <a:ext cx="29613" cy="29613"/>
      </dsp:txXfrm>
    </dsp:sp>
    <dsp:sp modelId="{6F185BC3-712C-8F41-AECF-DD61B9A37094}">
      <dsp:nvSpPr>
        <dsp:cNvPr id="0" name=""/>
        <dsp:cNvSpPr/>
      </dsp:nvSpPr>
      <dsp:spPr>
        <a:xfrm>
          <a:off x="1226951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1226" y="2113179"/>
        <a:ext cx="63727" cy="63727"/>
      </dsp:txXfrm>
    </dsp:sp>
    <dsp:sp modelId="{B1CE3AA9-963F-B346-8DC1-55F83AB08D41}">
      <dsp:nvSpPr>
        <dsp:cNvPr id="0" name=""/>
        <dsp:cNvSpPr/>
      </dsp:nvSpPr>
      <dsp:spPr>
        <a:xfrm>
          <a:off x="5381935" y="406452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63268" y="437365"/>
        <a:ext cx="29613" cy="29613"/>
      </dsp:txXfrm>
    </dsp:sp>
    <dsp:sp modelId="{5493E8B7-4C33-B74B-9CE2-1869AE805675}">
      <dsp:nvSpPr>
        <dsp:cNvPr id="0" name=""/>
        <dsp:cNvSpPr/>
      </dsp:nvSpPr>
      <dsp:spPr>
        <a:xfrm>
          <a:off x="1226951" y="452172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96139" y="225716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751" y="1522413"/>
        <a:ext cx="116678" cy="116678"/>
      </dsp:txXfrm>
    </dsp:sp>
    <dsp:sp modelId="{372FF92B-126E-7E4B-9F6C-1817D297739B}">
      <dsp:nvSpPr>
        <dsp:cNvPr id="0" name=""/>
        <dsp:cNvSpPr/>
      </dsp:nvSpPr>
      <dsp:spPr>
        <a:xfrm rot="16200000">
          <a:off x="-433962" y="2257901"/>
          <a:ext cx="2418963" cy="902864"/>
        </a:xfrm>
        <a:prstGeom prst="rect">
          <a:avLst/>
        </a:prstGeom>
        <a:solidFill>
          <a:schemeClr val="accent1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/>
            <a:t>Team</a:t>
          </a:r>
        </a:p>
      </dsp:txBody>
      <dsp:txXfrm>
        <a:off x="-433962" y="2257901"/>
        <a:ext cx="2418963" cy="902864"/>
      </dsp:txXfrm>
    </dsp:sp>
    <dsp:sp modelId="{1B5FC70E-BA88-4545-BF81-A490CD94A4E9}">
      <dsp:nvSpPr>
        <dsp:cNvPr id="0" name=""/>
        <dsp:cNvSpPr/>
      </dsp:nvSpPr>
      <dsp:spPr>
        <a:xfrm>
          <a:off x="1819229" y="740"/>
          <a:ext cx="3562705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Alex Rodriguez, ME</a:t>
          </a:r>
        </a:p>
      </dsp:txBody>
      <dsp:txXfrm>
        <a:off x="1819229" y="740"/>
        <a:ext cx="3562705" cy="902864"/>
      </dsp:txXfrm>
    </dsp:sp>
    <dsp:sp modelId="{CAB084FB-A89A-0F48-A8C1-7FE3E5FFE293}">
      <dsp:nvSpPr>
        <dsp:cNvPr id="0" name=""/>
        <dsp:cNvSpPr/>
      </dsp:nvSpPr>
      <dsp:spPr>
        <a:xfrm>
          <a:off x="5974214" y="740"/>
          <a:ext cx="2961394" cy="9028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Chief Strategist           </a:t>
          </a:r>
        </a:p>
      </dsp:txBody>
      <dsp:txXfrm>
        <a:off x="5974214" y="740"/>
        <a:ext cx="2961394" cy="902864"/>
      </dsp:txXfrm>
    </dsp:sp>
    <dsp:sp modelId="{6299BDA9-4AD7-EA4E-853B-FAE8750FE0DA}">
      <dsp:nvSpPr>
        <dsp:cNvPr id="0" name=""/>
        <dsp:cNvSpPr/>
      </dsp:nvSpPr>
      <dsp:spPr>
        <a:xfrm>
          <a:off x="1819229" y="1129321"/>
          <a:ext cx="3424379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Alexa Simons, BME</a:t>
          </a:r>
        </a:p>
      </dsp:txBody>
      <dsp:txXfrm>
        <a:off x="1819229" y="1129321"/>
        <a:ext cx="3424379" cy="902864"/>
      </dsp:txXfrm>
    </dsp:sp>
    <dsp:sp modelId="{27C3F265-0C1C-CD44-930D-005AC39E2CE9}">
      <dsp:nvSpPr>
        <dsp:cNvPr id="0" name=""/>
        <dsp:cNvSpPr/>
      </dsp:nvSpPr>
      <dsp:spPr>
        <a:xfrm>
          <a:off x="5835887" y="1129321"/>
          <a:ext cx="2961394" cy="9028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Chief Marketing</a:t>
          </a:r>
        </a:p>
      </dsp:txBody>
      <dsp:txXfrm>
        <a:off x="5835887" y="1129321"/>
        <a:ext cx="2961394" cy="902864"/>
      </dsp:txXfrm>
    </dsp:sp>
    <dsp:sp modelId="{AB8DDFFD-3C67-F14A-8D2C-5B9080AF40C1}">
      <dsp:nvSpPr>
        <dsp:cNvPr id="0" name=""/>
        <dsp:cNvSpPr/>
      </dsp:nvSpPr>
      <dsp:spPr>
        <a:xfrm>
          <a:off x="1819229" y="2257901"/>
          <a:ext cx="296139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Rahul </a:t>
          </a:r>
          <a:r>
            <a:rPr lang="en-US" sz="3000" kern="1200" dirty="0" err="1"/>
            <a:t>Singal</a:t>
          </a:r>
          <a:r>
            <a:rPr lang="en-US" sz="3000" kern="1200" dirty="0"/>
            <a:t>, CS</a:t>
          </a:r>
        </a:p>
      </dsp:txBody>
      <dsp:txXfrm>
        <a:off x="1819229" y="2257901"/>
        <a:ext cx="2961394" cy="902864"/>
      </dsp:txXfrm>
    </dsp:sp>
    <dsp:sp modelId="{E0323FE1-3FA5-E049-8AB1-80BA1E46A457}">
      <dsp:nvSpPr>
        <dsp:cNvPr id="0" name=""/>
        <dsp:cNvSpPr/>
      </dsp:nvSpPr>
      <dsp:spPr>
        <a:xfrm>
          <a:off x="5372903" y="2257901"/>
          <a:ext cx="2961394" cy="9028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Chief Technology</a:t>
          </a:r>
        </a:p>
      </dsp:txBody>
      <dsp:txXfrm>
        <a:off x="5372903" y="2257901"/>
        <a:ext cx="2961394" cy="902864"/>
      </dsp:txXfrm>
    </dsp:sp>
    <dsp:sp modelId="{B698FF25-67CB-1E4F-BB21-F5CBED85062A}">
      <dsp:nvSpPr>
        <dsp:cNvPr id="0" name=""/>
        <dsp:cNvSpPr/>
      </dsp:nvSpPr>
      <dsp:spPr>
        <a:xfrm>
          <a:off x="1819229" y="3386481"/>
          <a:ext cx="3400184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Dr. Howard Davis</a:t>
          </a:r>
        </a:p>
      </dsp:txBody>
      <dsp:txXfrm>
        <a:off x="1819229" y="3386481"/>
        <a:ext cx="3400184" cy="902864"/>
      </dsp:txXfrm>
    </dsp:sp>
    <dsp:sp modelId="{06934BA7-1223-2043-B56D-A12841E3E2B3}">
      <dsp:nvSpPr>
        <dsp:cNvPr id="0" name=""/>
        <dsp:cNvSpPr/>
      </dsp:nvSpPr>
      <dsp:spPr>
        <a:xfrm>
          <a:off x="5811693" y="3386481"/>
          <a:ext cx="2961394" cy="9028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Business Mentor</a:t>
          </a:r>
        </a:p>
      </dsp:txBody>
      <dsp:txXfrm>
        <a:off x="5811693" y="3386481"/>
        <a:ext cx="2961394" cy="902864"/>
      </dsp:txXfrm>
    </dsp:sp>
    <dsp:sp modelId="{FBACE7C9-1C51-9640-A2C9-171D3DA9FECD}">
      <dsp:nvSpPr>
        <dsp:cNvPr id="0" name=""/>
        <dsp:cNvSpPr/>
      </dsp:nvSpPr>
      <dsp:spPr>
        <a:xfrm>
          <a:off x="1819229" y="4515061"/>
          <a:ext cx="393314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Kathleen </a:t>
          </a:r>
          <a:r>
            <a:rPr lang="en-US" sz="3000" kern="1200" dirty="0" err="1"/>
            <a:t>Garde</a:t>
          </a:r>
          <a:r>
            <a:rPr lang="en-US" sz="3000" kern="1200" dirty="0"/>
            <a:t>, MD</a:t>
          </a:r>
        </a:p>
      </dsp:txBody>
      <dsp:txXfrm>
        <a:off x="1819229" y="4515061"/>
        <a:ext cx="3933146" cy="902864"/>
      </dsp:txXfrm>
    </dsp:sp>
    <dsp:sp modelId="{DEEC142A-1913-7F44-8664-780337DDFF31}">
      <dsp:nvSpPr>
        <dsp:cNvPr id="0" name=""/>
        <dsp:cNvSpPr/>
      </dsp:nvSpPr>
      <dsp:spPr>
        <a:xfrm>
          <a:off x="6344655" y="4515061"/>
          <a:ext cx="2961394" cy="9028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Industry Mentor</a:t>
          </a:r>
        </a:p>
      </dsp:txBody>
      <dsp:txXfrm>
        <a:off x="6344655" y="4515061"/>
        <a:ext cx="2961394" cy="902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A8B74-263A-2748-A5C7-97F6B05BD1CC}">
      <dsp:nvSpPr>
        <dsp:cNvPr id="0" name=""/>
        <dsp:cNvSpPr/>
      </dsp:nvSpPr>
      <dsp:spPr>
        <a:xfrm>
          <a:off x="541540" y="256606"/>
          <a:ext cx="2149876" cy="18792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200 million check ins/year</a:t>
          </a:r>
        </a:p>
      </dsp:txBody>
      <dsp:txXfrm>
        <a:off x="1079010" y="538495"/>
        <a:ext cx="1048065" cy="1315484"/>
      </dsp:txXfrm>
    </dsp:sp>
    <dsp:sp modelId="{74EDEA1D-B7F2-554C-9348-5DC40A86C7F4}">
      <dsp:nvSpPr>
        <dsp:cNvPr id="0" name=""/>
        <dsp:cNvSpPr/>
      </dsp:nvSpPr>
      <dsp:spPr>
        <a:xfrm>
          <a:off x="4071" y="658768"/>
          <a:ext cx="1074938" cy="1074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Total Market</a:t>
          </a:r>
        </a:p>
      </dsp:txBody>
      <dsp:txXfrm>
        <a:off x="161492" y="816189"/>
        <a:ext cx="760096" cy="760096"/>
      </dsp:txXfrm>
    </dsp:sp>
    <dsp:sp modelId="{C4D21D3D-3917-8543-85A2-725F02A6E691}">
      <dsp:nvSpPr>
        <dsp:cNvPr id="0" name=""/>
        <dsp:cNvSpPr/>
      </dsp:nvSpPr>
      <dsp:spPr>
        <a:xfrm>
          <a:off x="3363254" y="256606"/>
          <a:ext cx="2149876" cy="18792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120,000 total patients targeted</a:t>
          </a:r>
        </a:p>
      </dsp:txBody>
      <dsp:txXfrm>
        <a:off x="3900723" y="538495"/>
        <a:ext cx="1048065" cy="1315484"/>
      </dsp:txXfrm>
    </dsp:sp>
    <dsp:sp modelId="{8C00F4D7-97D4-5640-BB20-3E6B888A4E75}">
      <dsp:nvSpPr>
        <dsp:cNvPr id="0" name=""/>
        <dsp:cNvSpPr/>
      </dsp:nvSpPr>
      <dsp:spPr>
        <a:xfrm>
          <a:off x="2825785" y="658768"/>
          <a:ext cx="1074938" cy="1074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0.6% of market</a:t>
          </a:r>
        </a:p>
      </dsp:txBody>
      <dsp:txXfrm>
        <a:off x="2983206" y="816189"/>
        <a:ext cx="760096" cy="760096"/>
      </dsp:txXfrm>
    </dsp:sp>
    <dsp:sp modelId="{8DC7F10A-8FAC-0641-8870-07A1C4164B05}">
      <dsp:nvSpPr>
        <dsp:cNvPr id="0" name=""/>
        <dsp:cNvSpPr/>
      </dsp:nvSpPr>
      <dsp:spPr>
        <a:xfrm>
          <a:off x="6184967" y="256606"/>
          <a:ext cx="2149876" cy="18792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60,000 total Hero interactions</a:t>
          </a:r>
        </a:p>
      </dsp:txBody>
      <dsp:txXfrm>
        <a:off x="6722436" y="538495"/>
        <a:ext cx="1048065" cy="1315484"/>
      </dsp:txXfrm>
    </dsp:sp>
    <dsp:sp modelId="{9FD105BB-415D-F947-9717-55DECAC5AC82}">
      <dsp:nvSpPr>
        <dsp:cNvPr id="0" name=""/>
        <dsp:cNvSpPr/>
      </dsp:nvSpPr>
      <dsp:spPr>
        <a:xfrm>
          <a:off x="5647498" y="658768"/>
          <a:ext cx="1074938" cy="1074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50% of targeted market</a:t>
          </a:r>
        </a:p>
      </dsp:txBody>
      <dsp:txXfrm>
        <a:off x="5804919" y="816189"/>
        <a:ext cx="760096" cy="760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ED1D8-1451-4002-B4FF-BD15B4476A55}">
      <dsp:nvSpPr>
        <dsp:cNvPr id="0" name=""/>
        <dsp:cNvSpPr/>
      </dsp:nvSpPr>
      <dsp:spPr>
        <a:xfrm>
          <a:off x="1215921" y="1666616"/>
          <a:ext cx="1946089" cy="1946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Hero</a:t>
          </a:r>
        </a:p>
      </dsp:txBody>
      <dsp:txXfrm>
        <a:off x="1500919" y="1951614"/>
        <a:ext cx="1376093" cy="1376093"/>
      </dsp:txXfrm>
    </dsp:sp>
    <dsp:sp modelId="{6C50A156-782D-4645-ACD6-99BD9AFE317F}">
      <dsp:nvSpPr>
        <dsp:cNvPr id="0" name=""/>
        <dsp:cNvSpPr/>
      </dsp:nvSpPr>
      <dsp:spPr>
        <a:xfrm rot="14113156">
          <a:off x="1410367" y="1702838"/>
          <a:ext cx="284682" cy="41421"/>
        </a:xfrm>
        <a:custGeom>
          <a:avLst/>
          <a:gdLst/>
          <a:ahLst/>
          <a:cxnLst/>
          <a:rect l="0" t="0" r="0" b="0"/>
          <a:pathLst>
            <a:path>
              <a:moveTo>
                <a:pt x="0" y="20710"/>
              </a:moveTo>
              <a:lnTo>
                <a:pt x="284682" y="207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545591" y="1716432"/>
        <a:ext cx="14234" cy="14234"/>
      </dsp:txXfrm>
    </dsp:sp>
    <dsp:sp modelId="{F4568BF2-0BCF-430D-B195-08E79E7E96F4}">
      <dsp:nvSpPr>
        <dsp:cNvPr id="0" name=""/>
        <dsp:cNvSpPr/>
      </dsp:nvSpPr>
      <dsp:spPr>
        <a:xfrm>
          <a:off x="0" y="-99972"/>
          <a:ext cx="1874015" cy="1874015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/>
        </a:p>
      </dsp:txBody>
      <dsp:txXfrm>
        <a:off x="274443" y="174471"/>
        <a:ext cx="1325129" cy="1325129"/>
      </dsp:txXfrm>
    </dsp:sp>
    <dsp:sp modelId="{201643B8-73BA-479F-8072-EB69B18B8E14}">
      <dsp:nvSpPr>
        <dsp:cNvPr id="0" name=""/>
        <dsp:cNvSpPr/>
      </dsp:nvSpPr>
      <dsp:spPr>
        <a:xfrm rot="18502537">
          <a:off x="2743408" y="1753497"/>
          <a:ext cx="261816" cy="41421"/>
        </a:xfrm>
        <a:custGeom>
          <a:avLst/>
          <a:gdLst/>
          <a:ahLst/>
          <a:cxnLst/>
          <a:rect l="0" t="0" r="0" b="0"/>
          <a:pathLst>
            <a:path>
              <a:moveTo>
                <a:pt x="0" y="20710"/>
              </a:moveTo>
              <a:lnTo>
                <a:pt x="261816" y="207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67771" y="1767663"/>
        <a:ext cx="13090" cy="13090"/>
      </dsp:txXfrm>
    </dsp:sp>
    <dsp:sp modelId="{097A6E5B-5A02-4B0B-A42E-A1E54E37AE87}">
      <dsp:nvSpPr>
        <dsp:cNvPr id="0" name=""/>
        <dsp:cNvSpPr/>
      </dsp:nvSpPr>
      <dsp:spPr>
        <a:xfrm>
          <a:off x="2600286" y="0"/>
          <a:ext cx="1874015" cy="1874015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/>
        </a:p>
      </dsp:txBody>
      <dsp:txXfrm>
        <a:off x="2874729" y="274443"/>
        <a:ext cx="1325129" cy="1325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952DA-433D-DB44-8725-0DC373321655}">
      <dsp:nvSpPr>
        <dsp:cNvPr id="0" name=""/>
        <dsp:cNvSpPr/>
      </dsp:nvSpPr>
      <dsp:spPr>
        <a:xfrm>
          <a:off x="4658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0</a:t>
          </a:r>
        </a:p>
      </dsp:txBody>
      <dsp:txXfrm>
        <a:off x="386755" y="425342"/>
        <a:ext cx="1146291" cy="764194"/>
      </dsp:txXfrm>
    </dsp:sp>
    <dsp:sp modelId="{18F07688-A387-5E4C-9CCB-F496FFE8A684}">
      <dsp:nvSpPr>
        <dsp:cNvPr id="0" name=""/>
        <dsp:cNvSpPr/>
      </dsp:nvSpPr>
      <dsp:spPr>
        <a:xfrm>
          <a:off x="4658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 contact with hospital management</a:t>
          </a:r>
        </a:p>
      </dsp:txBody>
      <dsp:txXfrm>
        <a:off x="4658" y="1285060"/>
        <a:ext cx="1528388" cy="1118671"/>
      </dsp:txXfrm>
    </dsp:sp>
    <dsp:sp modelId="{AF6CAEF0-8CEB-3942-B96E-C93AF9CBF7C5}">
      <dsp:nvSpPr>
        <dsp:cNvPr id="0" name=""/>
        <dsp:cNvSpPr/>
      </dsp:nvSpPr>
      <dsp:spPr>
        <a:xfrm>
          <a:off x="1699143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3</a:t>
          </a:r>
        </a:p>
      </dsp:txBody>
      <dsp:txXfrm>
        <a:off x="2081240" y="425342"/>
        <a:ext cx="1146291" cy="764194"/>
      </dsp:txXfrm>
    </dsp:sp>
    <dsp:sp modelId="{85B8875B-6D37-0149-80D9-9F4342309D9B}">
      <dsp:nvSpPr>
        <dsp:cNvPr id="0" name=""/>
        <dsp:cNvSpPr/>
      </dsp:nvSpPr>
      <dsp:spPr>
        <a:xfrm>
          <a:off x="1699143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Program Hero application for use on tablets</a:t>
          </a:r>
        </a:p>
      </dsp:txBody>
      <dsp:txXfrm>
        <a:off x="1699143" y="1285060"/>
        <a:ext cx="1528388" cy="1118671"/>
      </dsp:txXfrm>
    </dsp:sp>
    <dsp:sp modelId="{5CC632EF-917A-D441-ADF6-A148A7AA7F27}">
      <dsp:nvSpPr>
        <dsp:cNvPr id="0" name=""/>
        <dsp:cNvSpPr/>
      </dsp:nvSpPr>
      <dsp:spPr>
        <a:xfrm>
          <a:off x="3393629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6</a:t>
          </a:r>
        </a:p>
      </dsp:txBody>
      <dsp:txXfrm>
        <a:off x="3775726" y="425342"/>
        <a:ext cx="1146291" cy="764194"/>
      </dsp:txXfrm>
    </dsp:sp>
    <dsp:sp modelId="{A301681D-B0D0-8944-903E-0ECAB8D7C8E3}">
      <dsp:nvSpPr>
        <dsp:cNvPr id="0" name=""/>
        <dsp:cNvSpPr/>
      </dsp:nvSpPr>
      <dsp:spPr>
        <a:xfrm>
          <a:off x="3393629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Fabricate working prototype (with ID scanner)</a:t>
          </a:r>
        </a:p>
      </dsp:txBody>
      <dsp:txXfrm>
        <a:off x="3393629" y="1285060"/>
        <a:ext cx="1528388" cy="1118671"/>
      </dsp:txXfrm>
    </dsp:sp>
    <dsp:sp modelId="{1F0A1B86-53F3-C04B-BDF4-C67DBA8B5C15}">
      <dsp:nvSpPr>
        <dsp:cNvPr id="0" name=""/>
        <dsp:cNvSpPr/>
      </dsp:nvSpPr>
      <dsp:spPr>
        <a:xfrm>
          <a:off x="5088114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9</a:t>
          </a:r>
        </a:p>
      </dsp:txBody>
      <dsp:txXfrm>
        <a:off x="5470211" y="425342"/>
        <a:ext cx="1146291" cy="764194"/>
      </dsp:txXfrm>
    </dsp:sp>
    <dsp:sp modelId="{F94230DE-0BE2-8446-82F7-07DF4684F660}">
      <dsp:nvSpPr>
        <dsp:cNvPr id="0" name=""/>
        <dsp:cNvSpPr/>
      </dsp:nvSpPr>
      <dsp:spPr>
        <a:xfrm>
          <a:off x="5088114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 three pilot hospitals/clinics as our initial customers</a:t>
          </a:r>
        </a:p>
      </dsp:txBody>
      <dsp:txXfrm>
        <a:off x="5088114" y="1285060"/>
        <a:ext cx="1528388" cy="1118671"/>
      </dsp:txXfrm>
    </dsp:sp>
    <dsp:sp modelId="{6F2407DB-0F10-EB49-B73D-CBE6B7822716}">
      <dsp:nvSpPr>
        <dsp:cNvPr id="0" name=""/>
        <dsp:cNvSpPr/>
      </dsp:nvSpPr>
      <dsp:spPr>
        <a:xfrm>
          <a:off x="6782599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12</a:t>
          </a:r>
        </a:p>
      </dsp:txBody>
      <dsp:txXfrm>
        <a:off x="7164696" y="425342"/>
        <a:ext cx="1146291" cy="764194"/>
      </dsp:txXfrm>
    </dsp:sp>
    <dsp:sp modelId="{E8C9FF3D-C480-AF42-A34F-9B1A569D5749}">
      <dsp:nvSpPr>
        <dsp:cNvPr id="0" name=""/>
        <dsp:cNvSpPr/>
      </dsp:nvSpPr>
      <dsp:spPr>
        <a:xfrm>
          <a:off x="6782599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Fix issues with prototype and release a finished product</a:t>
          </a:r>
        </a:p>
      </dsp:txBody>
      <dsp:txXfrm>
        <a:off x="6782599" y="1285060"/>
        <a:ext cx="1528388" cy="1118671"/>
      </dsp:txXfrm>
    </dsp:sp>
    <dsp:sp modelId="{1C090D09-553A-BF4D-86E7-049B2116594B}">
      <dsp:nvSpPr>
        <dsp:cNvPr id="0" name=""/>
        <dsp:cNvSpPr/>
      </dsp:nvSpPr>
      <dsp:spPr>
        <a:xfrm>
          <a:off x="8477085" y="425342"/>
          <a:ext cx="1910485" cy="7641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Month 18</a:t>
          </a:r>
        </a:p>
      </dsp:txBody>
      <dsp:txXfrm>
        <a:off x="8859182" y="425342"/>
        <a:ext cx="1146291" cy="764194"/>
      </dsp:txXfrm>
    </dsp:sp>
    <dsp:sp modelId="{A7531151-8EFC-9B48-B66C-4E41C7018DD5}">
      <dsp:nvSpPr>
        <dsp:cNvPr id="0" name=""/>
        <dsp:cNvSpPr/>
      </dsp:nvSpPr>
      <dsp:spPr>
        <a:xfrm>
          <a:off x="8477085" y="1285060"/>
          <a:ext cx="1528388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Expand into 5 new hospitals every consecutive year</a:t>
          </a:r>
        </a:p>
      </dsp:txBody>
      <dsp:txXfrm>
        <a:off x="8477085" y="1285060"/>
        <a:ext cx="1528388" cy="1118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1717-A02C-824B-8262-4732291A43D7}">
      <dsp:nvSpPr>
        <dsp:cNvPr id="0" name=""/>
        <dsp:cNvSpPr/>
      </dsp:nvSpPr>
      <dsp:spPr>
        <a:xfrm>
          <a:off x="952914" y="725220"/>
          <a:ext cx="3482320" cy="12093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7A722-DC6B-EB49-8C5D-2BAC6466937E}">
      <dsp:nvSpPr>
        <dsp:cNvPr id="0" name=""/>
        <dsp:cNvSpPr/>
      </dsp:nvSpPr>
      <dsp:spPr>
        <a:xfrm>
          <a:off x="2362039" y="3686542"/>
          <a:ext cx="674868" cy="43191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42D32F-797B-434E-8C99-767E70B113D6}">
      <dsp:nvSpPr>
        <dsp:cNvPr id="0" name=""/>
        <dsp:cNvSpPr/>
      </dsp:nvSpPr>
      <dsp:spPr>
        <a:xfrm>
          <a:off x="1079789" y="4032075"/>
          <a:ext cx="3239368" cy="80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Customers</a:t>
          </a:r>
        </a:p>
      </dsp:txBody>
      <dsp:txXfrm>
        <a:off x="1079789" y="4032075"/>
        <a:ext cx="3239368" cy="809842"/>
      </dsp:txXfrm>
    </dsp:sp>
    <dsp:sp modelId="{83CF06FB-5D90-1244-A32F-8A486F692862}">
      <dsp:nvSpPr>
        <dsp:cNvPr id="0" name=""/>
        <dsp:cNvSpPr/>
      </dsp:nvSpPr>
      <dsp:spPr>
        <a:xfrm>
          <a:off x="2218967" y="2027986"/>
          <a:ext cx="1214763" cy="1214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New Hospitals</a:t>
          </a:r>
        </a:p>
      </dsp:txBody>
      <dsp:txXfrm>
        <a:off x="2396865" y="2205884"/>
        <a:ext cx="858967" cy="858967"/>
      </dsp:txXfrm>
    </dsp:sp>
    <dsp:sp modelId="{7D80CDC0-AED5-4542-BB44-F8C2A1B54B65}">
      <dsp:nvSpPr>
        <dsp:cNvPr id="0" name=""/>
        <dsp:cNvSpPr/>
      </dsp:nvSpPr>
      <dsp:spPr>
        <a:xfrm>
          <a:off x="1349736" y="1116644"/>
          <a:ext cx="1214763" cy="1214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Hospital Management</a:t>
          </a:r>
        </a:p>
      </dsp:txBody>
      <dsp:txXfrm>
        <a:off x="1527634" y="1294542"/>
        <a:ext cx="858967" cy="858967"/>
      </dsp:txXfrm>
    </dsp:sp>
    <dsp:sp modelId="{90146907-1A6C-6045-96DC-1A2A86E1B376}">
      <dsp:nvSpPr>
        <dsp:cNvPr id="0" name=""/>
        <dsp:cNvSpPr/>
      </dsp:nvSpPr>
      <dsp:spPr>
        <a:xfrm>
          <a:off x="2591494" y="822941"/>
          <a:ext cx="1214763" cy="1214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Patients</a:t>
          </a:r>
        </a:p>
      </dsp:txBody>
      <dsp:txXfrm>
        <a:off x="2769392" y="1000839"/>
        <a:ext cx="858967" cy="858967"/>
      </dsp:txXfrm>
    </dsp:sp>
    <dsp:sp modelId="{D9A200A9-1434-3F46-B692-DD308F8C5B4C}">
      <dsp:nvSpPr>
        <dsp:cNvPr id="0" name=""/>
        <dsp:cNvSpPr/>
      </dsp:nvSpPr>
      <dsp:spPr>
        <a:xfrm>
          <a:off x="809842" y="576749"/>
          <a:ext cx="3779262" cy="30234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D2C74-2E55-8247-B57E-1868DF9A02D9}">
      <dsp:nvSpPr>
        <dsp:cNvPr id="0" name=""/>
        <dsp:cNvSpPr/>
      </dsp:nvSpPr>
      <dsp:spPr>
        <a:xfrm>
          <a:off x="3031992" y="2522675"/>
          <a:ext cx="3210565" cy="321056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Connections with Hospital Management</a:t>
          </a:r>
        </a:p>
      </dsp:txBody>
      <dsp:txXfrm>
        <a:off x="3677458" y="3274735"/>
        <a:ext cx="1919633" cy="1650296"/>
      </dsp:txXfrm>
    </dsp:sp>
    <dsp:sp modelId="{77101266-C077-364A-84A2-D21743C8B135}">
      <dsp:nvSpPr>
        <dsp:cNvPr id="0" name=""/>
        <dsp:cNvSpPr/>
      </dsp:nvSpPr>
      <dsp:spPr>
        <a:xfrm>
          <a:off x="2830768" y="414384"/>
          <a:ext cx="2334956" cy="23349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Mentors</a:t>
          </a:r>
          <a:endParaRPr lang="en-US" sz="2200" kern="1200" dirty="0"/>
        </a:p>
      </dsp:txBody>
      <dsp:txXfrm>
        <a:off x="3418600" y="1005769"/>
        <a:ext cx="1159292" cy="1152186"/>
      </dsp:txXfrm>
    </dsp:sp>
    <dsp:sp modelId="{20E9A467-D251-604D-949E-923F54B9BE8B}">
      <dsp:nvSpPr>
        <dsp:cNvPr id="0" name=""/>
        <dsp:cNvSpPr/>
      </dsp:nvSpPr>
      <dsp:spPr>
        <a:xfrm rot="20700000">
          <a:off x="4905106" y="731509"/>
          <a:ext cx="2287780" cy="228778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</a:t>
          </a:r>
          <a:endParaRPr lang="en-US" sz="2200" kern="1200" dirty="0"/>
        </a:p>
      </dsp:txBody>
      <dsp:txXfrm rot="-20700000">
        <a:off x="5406884" y="1233286"/>
        <a:ext cx="1284226" cy="1284226"/>
      </dsp:txXfrm>
    </dsp:sp>
    <dsp:sp modelId="{F2A5E86D-FEE3-E54B-BFF3-23E0AC25C441}">
      <dsp:nvSpPr>
        <dsp:cNvPr id="0" name=""/>
        <dsp:cNvSpPr/>
      </dsp:nvSpPr>
      <dsp:spPr>
        <a:xfrm>
          <a:off x="2382629" y="2049688"/>
          <a:ext cx="4109523" cy="4109523"/>
        </a:xfrm>
        <a:prstGeom prst="circularArrow">
          <a:avLst>
            <a:gd name="adj1" fmla="val 4687"/>
            <a:gd name="adj2" fmla="val 299029"/>
            <a:gd name="adj3" fmla="val 2545172"/>
            <a:gd name="adj4" fmla="val 15800148"/>
            <a:gd name="adj5" fmla="val 5469"/>
          </a:avLst>
        </a:prstGeom>
        <a:noFill/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D9A6D-3223-1A47-810D-CB7ACE62B95E}">
      <dsp:nvSpPr>
        <dsp:cNvPr id="0" name=""/>
        <dsp:cNvSpPr/>
      </dsp:nvSpPr>
      <dsp:spPr>
        <a:xfrm rot="5190940">
          <a:off x="4639580" y="88945"/>
          <a:ext cx="2985825" cy="29858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05263-B107-FB4A-971E-642C4D96BB47}">
      <dsp:nvSpPr>
        <dsp:cNvPr id="0" name=""/>
        <dsp:cNvSpPr/>
      </dsp:nvSpPr>
      <dsp:spPr>
        <a:xfrm rot="18321346">
          <a:off x="2232006" y="-27785"/>
          <a:ext cx="3219321" cy="32193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41D69-20FF-7D43-B893-C85A594E30B2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9C66E-D5AE-1B46-BA9F-63AE32741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1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</a:t>
            </a:r>
            <a:r>
              <a:rPr lang="en-US" baseline="0" dirty="0"/>
              <a:t>one explain their qualifications and roles within Hero Healthcare.</a:t>
            </a:r>
          </a:p>
          <a:p>
            <a:r>
              <a:rPr lang="en-US" baseline="0" dirty="0"/>
              <a:t>Rahul will introduce Dr. Howard Davis</a:t>
            </a:r>
          </a:p>
          <a:p>
            <a:r>
              <a:rPr lang="en-US" baseline="0" dirty="0"/>
              <a:t>Alex will introduce Kathleen Garde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show a prototype using an </a:t>
            </a:r>
            <a:r>
              <a:rPr lang="en-US" dirty="0" err="1"/>
              <a:t>Ipad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</a:t>
            </a:r>
            <a:r>
              <a:rPr lang="en-US" baseline="0" dirty="0"/>
              <a:t> features: </a:t>
            </a:r>
            <a:r>
              <a:rPr lang="en-US" dirty="0"/>
              <a:t>Pay for appointments, reschedule, review information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9C66E-D5AE-1B46-BA9F-63AE327415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27AD-DF96-4F40-8641-4A7A74C23C82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7D0A-9AB1-5442-A6E9-D3755C15314F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98C-605F-9047-B280-3AA7B3079DD1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BEC0-2A2A-9C4B-9EB3-6B990BEF19EA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1505-4CD9-B24D-AA76-C5802382ED8F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408F-0AF1-C846-B147-600E2F0F2586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5506-3E25-9542-8C7D-34DCA48613F9}" type="datetime1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CD2-B055-A148-A4A0-049785A35FEE}" type="datetime1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3A7-2AC9-7B48-B751-D028CAC0CA7E}" type="datetime1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903B-1934-334D-A7E7-F8AA61FBBB2E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1897-0C74-8E4C-A007-CAB4E481F72E}" type="datetime1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D86-267C-D44A-886C-32D89CCEC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86200-8B9F-E542-BD93-C99222499DDC}" type="datetime1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E1FD86-267C-D44A-886C-32D89CCECC9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2" descr="https://lh3.googleusercontent.com/wOxNya1LvI1uiycIKUDYV0aEExB1WJNJxd_duJWd4jqupswYfHA-iYfZ9WBDt9kU2abA4cxhT_Kg2uNIvX1PkBqewT4tlFV4BGr9lLuAJuQmQZRBNbRTgLuEFtxsoeMF-MbiI_1X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47" y="5847557"/>
            <a:ext cx="838200" cy="83820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6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2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hyperlink" Target="https://www.youtube.com/watch?v=vJZHrz8gHwU" TargetMode="External"/><Relationship Id="rId5" Type="http://schemas.openxmlformats.org/officeDocument/2006/relationships/image" Target="../media/image4.png"/><Relationship Id="rId1" Type="http://schemas.openxmlformats.org/officeDocument/2006/relationships/video" Target="https://www.youtube.com/embed/vJZHrz8gHwU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qrXRerq09qDKb1o0W6NecbBfZDm5zWpvxLwq5T7-a7sKA9B5lqOmiRjrMLLfknHshy4h1nLFSI6gT0DoKq-dXCTMCdE-SQ_Z6KgSaH9B1bTlYIUY9XWW96hPC6auE2rxNHgTaJDJp7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4" y="1286928"/>
            <a:ext cx="9852564" cy="327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4838217"/>
            <a:ext cx="9426806" cy="1731609"/>
          </a:xfrm>
          <a:effectLst>
            <a:outerShdw blurRad="254000" dir="5400000" sx="80000" sy="80000" algn="ctr" rotWithShape="0">
              <a:schemeClr val="bg1"/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Rodriguez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 Simons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Rahul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Singal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Competition &amp;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4687793" cy="3962401"/>
          </a:xfrm>
        </p:spPr>
        <p:txBody>
          <a:bodyPr anchor="ctr">
            <a:normAutofit/>
          </a:bodyPr>
          <a:lstStyle/>
          <a:p>
            <a:r>
              <a:rPr lang="en-US" dirty="0"/>
              <a:t>Clear Wave</a:t>
            </a:r>
          </a:p>
          <a:p>
            <a:pPr lvl="1"/>
            <a:r>
              <a:rPr lang="en-US" dirty="0"/>
              <a:t>Leader in Medical Check-in Kiosks</a:t>
            </a:r>
          </a:p>
          <a:p>
            <a:r>
              <a:rPr lang="en-US" dirty="0" err="1"/>
              <a:t>HealthAsyst</a:t>
            </a:r>
            <a:endParaRPr lang="en-US" dirty="0"/>
          </a:p>
          <a:p>
            <a:pPr lvl="1"/>
            <a:r>
              <a:rPr lang="en-US" dirty="0"/>
              <a:t>Healthcare IT company </a:t>
            </a:r>
          </a:p>
          <a:p>
            <a:r>
              <a:rPr lang="en-US" dirty="0"/>
              <a:t>Competitive Advantage</a:t>
            </a:r>
          </a:p>
          <a:p>
            <a:pPr lvl="1"/>
            <a:r>
              <a:rPr lang="en-US" dirty="0"/>
              <a:t>Kiosks cost in the range of $60,000</a:t>
            </a:r>
          </a:p>
          <a:p>
            <a:pPr lvl="1"/>
            <a:r>
              <a:rPr lang="en-US" dirty="0"/>
              <a:t>Tablet/Software based has competitive advantage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95848" y="2207172"/>
            <a:ext cx="5717478" cy="4650828"/>
            <a:chOff x="7439024" y="2116183"/>
            <a:chExt cx="4474302" cy="3739310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xmlns="" id="{B7DD8E7A-6150-4519-B0C8-2896819B72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9279098"/>
                </p:ext>
              </p:extLst>
            </p:nvPr>
          </p:nvGraphicFramePr>
          <p:xfrm>
            <a:off x="7439024" y="2116183"/>
            <a:ext cx="4474302" cy="37393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DEC940C4-FAB4-4F30-BD1D-4DA6D3A9F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339" t="21511" r="4321" b="21836"/>
            <a:stretch/>
          </p:blipFill>
          <p:spPr>
            <a:xfrm>
              <a:off x="7653129" y="2715660"/>
              <a:ext cx="1441084" cy="434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9EE84E8F-8B11-4816-A1CA-9987CABF7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6404"/>
            <a:stretch/>
          </p:blipFill>
          <p:spPr>
            <a:xfrm>
              <a:off x="10445250" y="2821184"/>
              <a:ext cx="1407756" cy="434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4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Go to 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225" y="2140858"/>
            <a:ext cx="6846890" cy="190137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Utilizing networking and marketing presentations to reach initial customers</a:t>
            </a:r>
          </a:p>
          <a:p>
            <a:r>
              <a:rPr lang="en-US" sz="2400" dirty="0"/>
              <a:t>SEO to increase hospital traffic to our product website</a:t>
            </a:r>
          </a:p>
          <a:p>
            <a:r>
              <a:rPr lang="en-US" dirty="0"/>
              <a:t>End goal to be acquired by medical database company for seamless user experience</a:t>
            </a:r>
            <a:endParaRPr lang="en-US" sz="2400" dirty="0"/>
          </a:p>
        </p:txBody>
      </p:sp>
      <p:pic>
        <p:nvPicPr>
          <p:cNvPr id="1026" name="Picture 2" descr="https://lh4.googleusercontent.com/erzS4Aca_7RsSY1XUCRi1GKNOMjiay4uijAc_zgPPyheZRePltw7nYCKDkKhff_Op9v-VDf6YVCZG08fbsR0NEi8SA6bISyO5s45BtSdTWQCPtF4PoaV738w9h0hZctXjvpzJZYsHY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500" l="9919" r="89919">
                        <a14:foregroundMark x1="37724" y1="79500" x2="37724" y2="79500"/>
                        <a14:foregroundMark x1="14472" y1="32250" x2="14472" y2="32250"/>
                        <a14:foregroundMark x1="20325" y1="33000" x2="20325" y2="33000"/>
                        <a14:foregroundMark x1="28130" y1="32250" x2="28130" y2="32250"/>
                        <a14:foregroundMark x1="36423" y1="32500" x2="36423" y2="32500"/>
                        <a14:foregroundMark x1="42602" y1="32250" x2="42602" y2="32250"/>
                        <a14:foregroundMark x1="45854" y1="31500" x2="45854" y2="31500"/>
                        <a14:foregroundMark x1="57561" y1="29250" x2="57561" y2="29250"/>
                        <a14:foregroundMark x1="61301" y1="28250" x2="61301" y2="28250"/>
                        <a14:foregroundMark x1="65854" y1="29500" x2="65854" y2="29500"/>
                        <a14:foregroundMark x1="73171" y1="28500" x2="73171" y2="28500"/>
                        <a14:foregroundMark x1="80000" y1="30000" x2="80000" y2="30000"/>
                        <a14:foregroundMark x1="88455" y1="33500" x2="88455" y2="33500"/>
                        <a14:foregroundMark x1="30244" y1="95500" x2="30244" y2="95500"/>
                        <a14:backgroundMark x1="47805" y1="26750" x2="47805" y2="26750"/>
                        <a14:backgroundMark x1="68618" y1="26750" x2="68618" y2="2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15" y="2220684"/>
            <a:ext cx="2543994" cy="1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0708805"/>
              </p:ext>
            </p:extLst>
          </p:nvPr>
        </p:nvGraphicFramePr>
        <p:xfrm>
          <a:off x="1335313" y="3889829"/>
          <a:ext cx="10392229" cy="28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2326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182" y="2241867"/>
            <a:ext cx="2120818" cy="24257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Prototyping a tablet screen User Experience</a:t>
            </a:r>
          </a:p>
          <a:p>
            <a:r>
              <a:rPr lang="en-US" sz="1800" dirty="0"/>
              <a:t>Discussion with industry professionals </a:t>
            </a:r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6" y="2004925"/>
            <a:ext cx="9654746" cy="2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	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224429" cy="31242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To fulfill our Go-to-Market Strategy:</a:t>
            </a:r>
          </a:p>
          <a:p>
            <a:r>
              <a:rPr lang="en-US" sz="2400" dirty="0"/>
              <a:t>Sell </a:t>
            </a:r>
            <a:r>
              <a:rPr lang="en-US" sz="2400" b="1" dirty="0"/>
              <a:t>directly</a:t>
            </a:r>
            <a:r>
              <a:rPr lang="en-US" sz="2400" dirty="0"/>
              <a:t> to hospital management</a:t>
            </a:r>
          </a:p>
          <a:p>
            <a:r>
              <a:rPr lang="en-US" dirty="0"/>
              <a:t>Incentivize Hospitals to endorse product by</a:t>
            </a:r>
          </a:p>
          <a:p>
            <a:pPr lvl="1"/>
            <a:r>
              <a:rPr lang="en-US" dirty="0"/>
              <a:t>Increasing patient information accuracy</a:t>
            </a:r>
          </a:p>
          <a:p>
            <a:pPr lvl="1"/>
            <a:r>
              <a:rPr lang="en-US" dirty="0"/>
              <a:t>Generating revenue through Administrative Fee</a:t>
            </a:r>
          </a:p>
          <a:p>
            <a:pPr lvl="2"/>
            <a:r>
              <a:rPr lang="en-US" sz="1800" dirty="0"/>
              <a:t>Helps smaller hospitals afford the Hero System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8020390"/>
              </p:ext>
            </p:extLst>
          </p:nvPr>
        </p:nvGraphicFramePr>
        <p:xfrm>
          <a:off x="6793053" y="1321550"/>
          <a:ext cx="53989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0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80" y="431157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			What we need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6168212"/>
              </p:ext>
            </p:extLst>
          </p:nvPr>
        </p:nvGraphicFramePr>
        <p:xfrm>
          <a:off x="3809447" y="361279"/>
          <a:ext cx="7851493" cy="583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81080" y="2076691"/>
            <a:ext cx="5460500" cy="3124201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Mentors</a:t>
            </a:r>
            <a:endParaRPr lang="en-US" sz="2400" dirty="0"/>
          </a:p>
          <a:p>
            <a:pPr lvl="1" fontAlgn="base"/>
            <a:r>
              <a:rPr lang="en-US" sz="2000" dirty="0"/>
              <a:t>Improve Go-to-Market </a:t>
            </a:r>
            <a:r>
              <a:rPr lang="en-US" sz="2000" dirty="0" smtClean="0"/>
              <a:t>Strategy</a:t>
            </a:r>
          </a:p>
          <a:p>
            <a:pPr lvl="1" fontAlgn="base"/>
            <a:r>
              <a:rPr lang="en-US" dirty="0" smtClean="0"/>
              <a:t>Product </a:t>
            </a:r>
            <a:r>
              <a:rPr lang="en-US" dirty="0"/>
              <a:t>development</a:t>
            </a:r>
          </a:p>
          <a:p>
            <a:pPr lvl="1" fontAlgn="base"/>
            <a:r>
              <a:rPr lang="en-US" dirty="0"/>
              <a:t>Advertising and Marketing</a:t>
            </a:r>
          </a:p>
          <a:p>
            <a:r>
              <a:rPr lang="en-US" dirty="0" smtClean="0"/>
              <a:t>Connections </a:t>
            </a:r>
            <a:r>
              <a:rPr lang="en-US" dirty="0"/>
              <a:t>with Hospitals</a:t>
            </a:r>
          </a:p>
          <a:p>
            <a:pPr lvl="1"/>
            <a:r>
              <a:rPr lang="en-US" dirty="0"/>
              <a:t>Help locate trial </a:t>
            </a:r>
            <a:r>
              <a:rPr lang="en-US" dirty="0" smtClean="0"/>
              <a:t>Hospitals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616" y="1163937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Questions?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46" y="0"/>
            <a:ext cx="10018713" cy="12559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4"/>
              </a:rPr>
              <a:t>Our Story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xmlns="" id="{12487D9F-5818-4E93-8270-BC05D32160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97265" y="957263"/>
            <a:ext cx="10157084" cy="57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 and Opportunity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1921459"/>
              </p:ext>
            </p:extLst>
          </p:nvPr>
        </p:nvGraphicFramePr>
        <p:xfrm>
          <a:off x="7814241" y="2745485"/>
          <a:ext cx="4001357" cy="29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1" y="2041436"/>
            <a:ext cx="3897918" cy="4902884"/>
          </a:xfrm>
        </p:spPr>
        <p:txBody>
          <a:bodyPr/>
          <a:lstStyle/>
          <a:p>
            <a:r>
              <a:rPr lang="en-US" dirty="0"/>
              <a:t>Estimated Check-in time is 15 minutes according to Stanford Medical Center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Inaccurate information</a:t>
            </a:r>
          </a:p>
          <a:p>
            <a:pPr lvl="1"/>
            <a:r>
              <a:rPr lang="en-US" dirty="0"/>
              <a:t>increases operational costs.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82229" y="3331832"/>
            <a:ext cx="2030372" cy="2322092"/>
            <a:chOff x="7048983" y="2746575"/>
            <a:chExt cx="2816884" cy="3221608"/>
          </a:xfrm>
        </p:grpSpPr>
        <p:sp>
          <p:nvSpPr>
            <p:cNvPr id="11" name="Oval 10"/>
            <p:cNvSpPr/>
            <p:nvPr/>
          </p:nvSpPr>
          <p:spPr>
            <a:xfrm>
              <a:off x="7150496" y="3368115"/>
              <a:ext cx="2600068" cy="26000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8983" y="2746575"/>
              <a:ext cx="2816884" cy="322160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78948" y="2745485"/>
            <a:ext cx="14269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41324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3927769"/>
              </p:ext>
            </p:extLst>
          </p:nvPr>
        </p:nvGraphicFramePr>
        <p:xfrm>
          <a:off x="1365813" y="835412"/>
          <a:ext cx="96301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313489" cy="369364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Tablet Based Self Check-in station</a:t>
            </a:r>
          </a:p>
          <a:p>
            <a:r>
              <a:rPr lang="en-US" sz="2400" dirty="0"/>
              <a:t>Proprietary Software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sz="2000" dirty="0"/>
              <a:t>Physical Stand</a:t>
            </a:r>
          </a:p>
          <a:p>
            <a:pPr lvl="1"/>
            <a:r>
              <a:rPr lang="en-US" sz="2000" dirty="0"/>
              <a:t>ID/Card Scanner</a:t>
            </a:r>
          </a:p>
          <a:p>
            <a:pPr lvl="1"/>
            <a:r>
              <a:rPr lang="en-US" dirty="0"/>
              <a:t>Keyboard</a:t>
            </a:r>
          </a:p>
          <a:p>
            <a:r>
              <a:rPr lang="en-US" sz="2400" dirty="0"/>
              <a:t>Reduce basic check-in time to under a minute</a:t>
            </a:r>
          </a:p>
          <a:p>
            <a:r>
              <a:rPr lang="en-US" sz="2400" dirty="0"/>
              <a:t>Offers additional </a:t>
            </a:r>
            <a:r>
              <a:rPr lang="en-US" sz="2400" dirty="0" smtClean="0"/>
              <a:t>features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2097555"/>
            <a:ext cx="4341310" cy="42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7914"/>
            <a:ext cx="10018713" cy="312420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200 million outpatient check-ins </a:t>
            </a:r>
            <a:r>
              <a:rPr lang="en-US" dirty="0"/>
              <a:t>per</a:t>
            </a:r>
            <a:r>
              <a:rPr lang="en-US" sz="2400" dirty="0"/>
              <a:t> year</a:t>
            </a:r>
          </a:p>
          <a:p>
            <a:r>
              <a:rPr lang="en-US" sz="2400" dirty="0"/>
              <a:t>Our survey of local hospitals give us about 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40,000 check-ins per hospital </a:t>
            </a:r>
          </a:p>
          <a:p>
            <a:r>
              <a:rPr lang="en-US" sz="2400" dirty="0"/>
              <a:t>Target: 0.6% of total market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(120,000 check-ins in 3 hospitals)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Market Size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29806298"/>
              </p:ext>
            </p:extLst>
          </p:nvPr>
        </p:nvGraphicFramePr>
        <p:xfrm>
          <a:off x="1867563" y="4328219"/>
          <a:ext cx="8338916" cy="23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5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831" y="1992237"/>
            <a:ext cx="3470193" cy="42720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40 year projection</a:t>
            </a:r>
          </a:p>
          <a:p>
            <a:r>
              <a:rPr lang="en-US" dirty="0"/>
              <a:t>Increase in elderly population from 48 to 88 million by 2050</a:t>
            </a:r>
          </a:p>
          <a:p>
            <a:r>
              <a:rPr lang="en-US" sz="2400" dirty="0"/>
              <a:t>Increase in Total population from 325 to 438 million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Growing Market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36544255"/>
              </p:ext>
            </p:extLst>
          </p:nvPr>
        </p:nvGraphicFramePr>
        <p:xfrm>
          <a:off x="1812081" y="2210765"/>
          <a:ext cx="6070278" cy="383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9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74333"/>
            <a:ext cx="5332126" cy="404706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Expect 40,000 check-in per hospital</a:t>
            </a:r>
          </a:p>
          <a:p>
            <a:pPr lvl="1"/>
            <a:r>
              <a:rPr lang="en-US" dirty="0"/>
              <a:t>One check in every 6 </a:t>
            </a:r>
            <a:r>
              <a:rPr lang="en-US" dirty="0" smtClean="0"/>
              <a:t>minutes</a:t>
            </a:r>
            <a:endParaRPr lang="en-US" sz="2400" dirty="0" smtClean="0"/>
          </a:p>
          <a:p>
            <a:r>
              <a:rPr lang="en-US" dirty="0"/>
              <a:t>Subscription based service</a:t>
            </a:r>
          </a:p>
          <a:p>
            <a:pPr lvl="1"/>
            <a:r>
              <a:rPr lang="en-US" dirty="0"/>
              <a:t>$20,000 per </a:t>
            </a:r>
            <a:r>
              <a:rPr lang="en-US" dirty="0" smtClean="0"/>
              <a:t>system</a:t>
            </a:r>
            <a:endParaRPr lang="en-US" sz="2400" dirty="0" smtClean="0"/>
          </a:p>
          <a:p>
            <a:r>
              <a:rPr lang="en-US" dirty="0"/>
              <a:t>Hero System can become a revenue stream for the </a:t>
            </a:r>
            <a:r>
              <a:rPr lang="en-US" dirty="0" smtClean="0"/>
              <a:t>hospital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system will cost us $2,000</a:t>
            </a:r>
          </a:p>
          <a:p>
            <a:pPr lvl="1"/>
            <a:r>
              <a:rPr lang="en-US" sz="2000" dirty="0"/>
              <a:t>Tablet, hardware, manufacturing, materials</a:t>
            </a:r>
          </a:p>
          <a:p>
            <a:r>
              <a:rPr lang="en-US" dirty="0"/>
              <a:t>Maintenance costs </a:t>
            </a:r>
          </a:p>
          <a:p>
            <a:pPr lvl="1"/>
            <a:r>
              <a:rPr lang="en-US" dirty="0"/>
              <a:t>$1,000 </a:t>
            </a:r>
            <a:r>
              <a:rPr lang="en-US" dirty="0" smtClean="0"/>
              <a:t>annually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5068540"/>
              </p:ext>
            </p:extLst>
          </p:nvPr>
        </p:nvGraphicFramePr>
        <p:xfrm>
          <a:off x="3964778" y="2074332"/>
          <a:ext cx="879565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12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64496"/>
              </p:ext>
            </p:extLst>
          </p:nvPr>
        </p:nvGraphicFramePr>
        <p:xfrm>
          <a:off x="1701478" y="1226915"/>
          <a:ext cx="9294472" cy="5499121"/>
        </p:xfrm>
        <a:graphic>
          <a:graphicData uri="http://schemas.openxmlformats.org/drawingml/2006/table">
            <a:tbl>
              <a:tblPr/>
              <a:tblGrid>
                <a:gridCol w="2872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9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3305"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44450" marR="44450" marT="44450" marB="44450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Year 1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Year 2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Year 3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Number of Hospitals using Hero’s system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3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8 (+5)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13 (+5)</a:t>
                      </a:r>
                      <a:endParaRPr lang="is-I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Avg. Total Targeted Patients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(40,000 per hospital)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120,000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320,000 (+200,000)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520,000 (+200,000)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Number of Hero Systems required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(1</a:t>
                      </a:r>
                      <a:r>
                        <a:rPr lang="en-US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 system per 40,000 check-ins)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3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8 (+5)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13 (+5)</a:t>
                      </a:r>
                      <a:endParaRPr lang="is-I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Subscription Revenue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($20,000 per system)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$60,000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$160,000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$260,000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New Hero System</a:t>
                      </a:r>
                      <a:r>
                        <a:rPr lang="en-US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Cost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($2000</a:t>
                      </a:r>
                      <a:r>
                        <a:rPr lang="en-US" sz="16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 per system)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($6,000)</a:t>
                      </a:r>
                      <a:endParaRPr lang="en-US" sz="160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($20,000)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($20,000)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6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Maintenance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($1000 annually per system)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($3,000)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($8,000)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($13,000)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942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charset="0"/>
                        </a:rPr>
                        <a:t>Net Yearly Profit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$51,000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$132,00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charset="0"/>
                        </a:rPr>
                        <a:t>$227,000</a:t>
                      </a:r>
                      <a:endParaRPr lang="en-US" sz="1600" dirty="0">
                        <a:effectLst/>
                      </a:endParaRPr>
                    </a:p>
                  </a:txBody>
                  <a:tcPr marL="44450" marR="44450" marT="44450" marB="444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7100" y="2709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71586" y="-66050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Revenue Forecast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1753</TotalTime>
  <Words>605</Words>
  <Application>Microsoft Macintosh PowerPoint</Application>
  <PresentationFormat>Widescreen</PresentationFormat>
  <Paragraphs>176</Paragraphs>
  <Slides>15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Trebuchet MS</vt:lpstr>
      <vt:lpstr>Arial</vt:lpstr>
      <vt:lpstr>Parallax</vt:lpstr>
      <vt:lpstr>PowerPoint Presentation</vt:lpstr>
      <vt:lpstr>Our Story </vt:lpstr>
      <vt:lpstr>Problem and Opportunity</vt:lpstr>
      <vt:lpstr>PowerPoint Presentation</vt:lpstr>
      <vt:lpstr>Solution</vt:lpstr>
      <vt:lpstr>Market Size</vt:lpstr>
      <vt:lpstr>Growing Market</vt:lpstr>
      <vt:lpstr>Revenue Model</vt:lpstr>
      <vt:lpstr>PowerPoint Presentation</vt:lpstr>
      <vt:lpstr>Competition &amp; Competitive Advantage</vt:lpstr>
      <vt:lpstr>Go to Market Strategy</vt:lpstr>
      <vt:lpstr>Traction</vt:lpstr>
      <vt:lpstr> Business Model</vt:lpstr>
      <vt:lpstr>   What we need</vt:lpstr>
      <vt:lpstr>Questions?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Singal</dc:creator>
  <cp:lastModifiedBy>Rahul Singal</cp:lastModifiedBy>
  <cp:revision>40</cp:revision>
  <dcterms:created xsi:type="dcterms:W3CDTF">2018-04-10T16:26:02Z</dcterms:created>
  <dcterms:modified xsi:type="dcterms:W3CDTF">2018-04-20T15:14:02Z</dcterms:modified>
</cp:coreProperties>
</file>