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26" r:id="rId6"/>
    <p:sldMasterId id="2147483739" r:id="rId7"/>
    <p:sldMasterId id="2147483752" r:id="rId8"/>
    <p:sldMasterId id="2147483765" r:id="rId9"/>
    <p:sldMasterId id="2147483778" r:id="rId10"/>
    <p:sldMasterId id="2147483791" r:id="rId11"/>
    <p:sldMasterId id="2147483804" r:id="rId12"/>
    <p:sldMasterId id="2147483817" r:id="rId13"/>
    <p:sldMasterId id="2147483830" r:id="rId14"/>
    <p:sldMasterId id="2147483843" r:id="rId15"/>
    <p:sldMasterId id="2147483856" r:id="rId16"/>
    <p:sldMasterId id="2147483869" r:id="rId17"/>
    <p:sldMasterId id="2147483882" r:id="rId18"/>
  </p:sldMasterIdLst>
  <p:notesMasterIdLst>
    <p:notesMasterId r:id="rId55"/>
  </p:notesMasterIdLst>
  <p:sldIdLst>
    <p:sldId id="256" r:id="rId19"/>
    <p:sldId id="257" r:id="rId20"/>
    <p:sldId id="258" r:id="rId21"/>
    <p:sldId id="292" r:id="rId22"/>
    <p:sldId id="263" r:id="rId23"/>
    <p:sldId id="259" r:id="rId24"/>
    <p:sldId id="267" r:id="rId25"/>
    <p:sldId id="262" r:id="rId26"/>
    <p:sldId id="261" r:id="rId27"/>
    <p:sldId id="264" r:id="rId28"/>
    <p:sldId id="265" r:id="rId29"/>
    <p:sldId id="266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</p:sldIdLst>
  <p:sldSz cx="12801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876" y="-132"/>
      </p:cViewPr>
      <p:guideLst>
        <p:guide orient="horz" pos="244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slide" Target="slides/slide35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3.xml"/><Relationship Id="rId3" Type="http://schemas.openxmlformats.org/officeDocument/2006/relationships/slideMaster" Target="slideMasters/slideMaster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/>
      <c:areaChart>
        <c:grouping val="standar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E29"/>
            </a:solidFill>
            <a:ln w="0">
              <a:noFill/>
            </a:ln>
          </c:spPr>
          <c:dLbls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FBFBF"/>
            </a:solidFill>
            <a:ln w="0">
              <a:noFill/>
            </a:ln>
          </c:spPr>
          <c:dLbls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808080"/>
            </a:solidFill>
            <a:ln w="25560">
              <a:noFill/>
            </a:ln>
          </c:spPr>
          <c:dLbls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595959"/>
            </a:solidFill>
            <a:ln w="25560">
              <a:noFill/>
            </a:ln>
          </c:spPr>
          <c:dLbls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504384"/>
        <c:axId val="126572800"/>
      </c:areaChart>
      <c:catAx>
        <c:axId val="127504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404040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404040"/>
                </a:solidFill>
                <a:latin typeface="Arial"/>
                <a:ea typeface="Arial Unicode MS"/>
              </a:defRPr>
            </a:pPr>
            <a:endParaRPr lang="en-US"/>
          </a:p>
        </c:txPr>
        <c:crossAx val="126572800"/>
        <c:crosses val="autoZero"/>
        <c:auto val="1"/>
        <c:lblAlgn val="ctr"/>
        <c:lblOffset val="100"/>
        <c:noMultiLvlLbl val="0"/>
      </c:catAx>
      <c:valAx>
        <c:axId val="126572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9360">
            <a:solidFill>
              <a:srgbClr val="404040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404040"/>
                </a:solidFill>
                <a:latin typeface="Arial"/>
                <a:ea typeface="Arial Unicode MS"/>
              </a:defRPr>
            </a:pPr>
            <a:endParaRPr lang="en-US"/>
          </a:p>
        </c:txPr>
        <c:crossAx val="127504384"/>
        <c:crosses val="autoZero"/>
        <c:crossBetween val="midCat"/>
      </c:valAx>
      <c:spPr>
        <a:noFill/>
        <a:ln w="25560">
          <a:noFill/>
        </a:ln>
      </c:spPr>
    </c:plotArea>
    <c:plotVisOnly val="1"/>
    <c:dispBlanksAs val="zero"/>
    <c:showDLblsOverMax val="1"/>
  </c:chart>
  <c:spPr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3378245152809698E-2"/>
          <c:y val="0"/>
          <c:w val="0.90108445612882004"/>
          <c:h val="0.99745454545454504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CE29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404040"/>
              </a:solidFill>
              <a:ln w="0">
                <a:noFill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0">
                <a:noFill/>
              </a:ln>
            </c:spPr>
          </c:dPt>
          <c:dLbls>
            <c:dLbl>
              <c:idx val="0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 wrap="none"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 w="0">
          <a:noFill/>
        </a:ln>
      </c:spPr>
    </c:plotArea>
    <c:plotVisOnly val="1"/>
    <c:dispBlanksAs val="gap"/>
    <c:showDLblsOverMax val="1"/>
  </c:chart>
  <c:spPr>
    <a:noFill/>
    <a:ln w="9360">
      <a:solidFill>
        <a:srgbClr val="D9D9D9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3378245152809698E-2"/>
          <c:y val="0"/>
          <c:w val="0.90108445612882004"/>
          <c:h val="0.99745454545454504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CE29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404040"/>
              </a:solidFill>
              <a:ln w="0">
                <a:noFill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0">
                <a:noFill/>
              </a:ln>
            </c:spPr>
          </c:dPt>
          <c:dLbls>
            <c:dLbl>
              <c:idx val="0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 wrap="none"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 w="0">
          <a:noFill/>
        </a:ln>
      </c:spPr>
    </c:plotArea>
    <c:plotVisOnly val="1"/>
    <c:dispBlanksAs val="gap"/>
    <c:showDLblsOverMax val="1"/>
  </c:chart>
  <c:spPr>
    <a:noFill/>
    <a:ln w="9360">
      <a:solidFill>
        <a:srgbClr val="D9D9D9"/>
      </a:solidFill>
      <a:round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3378245152809698E-2"/>
          <c:y val="0"/>
          <c:w val="0.90108445612882004"/>
          <c:h val="0.99745454545454504"/>
        </c:manualLayout>
      </c:layout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CE29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404040"/>
              </a:solidFill>
              <a:ln w="0">
                <a:noFill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0">
                <a:noFill/>
              </a:ln>
            </c:spPr>
          </c:dPt>
          <c:dLbls>
            <c:dLbl>
              <c:idx val="0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 wrap="none"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 w="0">
          <a:noFill/>
        </a:ln>
      </c:spPr>
    </c:plotArea>
    <c:plotVisOnly val="1"/>
    <c:dispBlanksAs val="gap"/>
    <c:showDLblsOverMax val="1"/>
  </c:chart>
  <c:spPr>
    <a:noFill/>
    <a:ln w="9360">
      <a:solidFill>
        <a:srgbClr val="D9D9D9"/>
      </a:solidFill>
      <a:round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7.0234113712374605E-2"/>
          <c:y val="1.5707940634817501E-2"/>
          <c:w val="0.83753927232188097"/>
          <c:h val="0.98429205936518205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CE29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404040"/>
              </a:solidFill>
              <a:ln w="0">
                <a:noFill/>
              </a:ln>
            </c:spPr>
          </c:dPt>
          <c:dPt>
            <c:idx val="1"/>
            <c:bubble3D val="0"/>
            <c:spPr>
              <a:solidFill>
                <a:srgbClr val="808080"/>
              </a:solidFill>
              <a:ln w="0">
                <a:noFill/>
              </a:ln>
            </c:spPr>
          </c:dPt>
          <c:dPt>
            <c:idx val="2"/>
            <c:bubble3D val="0"/>
            <c:spPr>
              <a:solidFill>
                <a:srgbClr val="BFBFBF"/>
              </a:solidFill>
              <a:ln w="0">
                <a:noFill/>
              </a:ln>
            </c:spPr>
          </c:dPt>
          <c:dLbls>
            <c:dLbl>
              <c:idx val="0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1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</c:dLbl>
            <c:dLbl>
              <c:idx val="2"/>
              <c:layout/>
              <c:spPr/>
              <c:txPr>
                <a:bodyPr wrap="none"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Arial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howBubbleSize val="1"/>
            </c:dLbl>
            <c:txPr>
              <a:bodyPr wrap="none"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Arial"/>
                    <a:ea typeface="Arial Unicode M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</c:dLbls>
          <c:cat>
            <c:strRef>
              <c:f>categories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solidFill>
          <a:srgbClr val="FFFFFF"/>
        </a:solidFill>
        <a:ln w="0">
          <a:noFill/>
        </a:ln>
      </c:spPr>
    </c:plotArea>
    <c:plotVisOnly val="1"/>
    <c:dispBlanksAs val="gap"/>
    <c:showDLblsOverMax val="1"/>
  </c:chart>
  <c:spPr>
    <a:noFill/>
    <a:ln w="9360">
      <a:solidFill>
        <a:srgbClr val="D9D9D9"/>
      </a:solidFill>
      <a:round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F577C66-7E6F-4341-8E3D-18979C8CA0A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715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3588"/>
            <a:ext cx="62118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F577C66-7E6F-4341-8E3D-18979C8CA0A1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268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08B6879-BF87-4650-836B-9D25EF3AEC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ubTitle"/>
          </p:nvPr>
        </p:nvSpPr>
        <p:spPr>
          <a:xfrm>
            <a:off x="640080" y="307800"/>
            <a:ext cx="11521080" cy="6015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0" y="639000"/>
            <a:ext cx="1280124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6559560" y="18432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6559560" y="639000"/>
            <a:ext cx="6246720" cy="414720"/>
          </a:xfrm>
          <a:prstGeom prst="rect">
            <a:avLst/>
          </a:prstGeom>
        </p:spPr>
        <p:txBody>
          <a:bodyPr lIns="0" tIns="0" rIns="0" bIns="0">
            <a:normAutofit fontScale="4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32828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8656200" y="18432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5"/>
          <p:cNvSpPr>
            <a:spLocks noGrp="1"/>
          </p:cNvSpPr>
          <p:nvPr>
            <p:ph type="body"/>
          </p:nvPr>
        </p:nvSpPr>
        <p:spPr>
          <a:xfrm>
            <a:off x="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6"/>
          <p:cNvSpPr>
            <a:spLocks noGrp="1"/>
          </p:cNvSpPr>
          <p:nvPr>
            <p:ph type="body"/>
          </p:nvPr>
        </p:nvSpPr>
        <p:spPr>
          <a:xfrm>
            <a:off x="432828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7"/>
          <p:cNvSpPr>
            <a:spLocks noGrp="1"/>
          </p:cNvSpPr>
          <p:nvPr>
            <p:ph type="body"/>
          </p:nvPr>
        </p:nvSpPr>
        <p:spPr>
          <a:xfrm>
            <a:off x="8656200" y="639000"/>
            <a:ext cx="4121640" cy="41472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ubTitle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360" y="0"/>
            <a:ext cx="12801240" cy="203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" name="Group 2"/>
          <p:cNvGrpSpPr/>
          <p:nvPr/>
        </p:nvGrpSpPr>
        <p:grpSpPr>
          <a:xfrm>
            <a:off x="6399360" y="582480"/>
            <a:ext cx="6397200" cy="7187040"/>
            <a:chOff x="6399360" y="582480"/>
            <a:chExt cx="6397200" cy="7187040"/>
          </a:xfrm>
        </p:grpSpPr>
        <p:sp>
          <p:nvSpPr>
            <p:cNvPr id="2" name="CustomShape 3"/>
            <p:cNvSpPr/>
            <p:nvPr/>
          </p:nvSpPr>
          <p:spPr>
            <a:xfrm>
              <a:off x="6399360" y="2126880"/>
              <a:ext cx="6397200" cy="5642640"/>
            </a:xfrm>
            <a:custGeom>
              <a:avLst/>
              <a:gdLst/>
              <a:ahLst/>
              <a:cxnLst/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" name="Group 4"/>
            <p:cNvGrpSpPr/>
            <p:nvPr/>
          </p:nvGrpSpPr>
          <p:grpSpPr>
            <a:xfrm>
              <a:off x="9788040" y="582480"/>
              <a:ext cx="984960" cy="2047320"/>
              <a:chOff x="9788040" y="582480"/>
              <a:chExt cx="984960" cy="2047320"/>
            </a:xfrm>
          </p:grpSpPr>
          <p:grpSp>
            <p:nvGrpSpPr>
              <p:cNvPr id="4" name="Group 5"/>
              <p:cNvGrpSpPr/>
              <p:nvPr/>
            </p:nvGrpSpPr>
            <p:grpSpPr>
              <a:xfrm>
                <a:off x="9897480" y="582480"/>
                <a:ext cx="758520" cy="1735560"/>
                <a:chOff x="9897480" y="582480"/>
                <a:chExt cx="758520" cy="1735560"/>
              </a:xfrm>
            </p:grpSpPr>
            <p:sp>
              <p:nvSpPr>
                <p:cNvPr id="5" name="CustomShape 6"/>
                <p:cNvSpPr/>
                <p:nvPr/>
              </p:nvSpPr>
              <p:spPr>
                <a:xfrm>
                  <a:off x="9897480" y="587520"/>
                  <a:ext cx="758520" cy="173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6" name="CustomShape 7"/>
                <p:cNvSpPr/>
                <p:nvPr/>
              </p:nvSpPr>
              <p:spPr>
                <a:xfrm>
                  <a:off x="10006560" y="2164680"/>
                  <a:ext cx="555840" cy="15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" name="CustomShape 8"/>
                <p:cNvSpPr/>
                <p:nvPr/>
              </p:nvSpPr>
              <p:spPr>
                <a:xfrm>
                  <a:off x="9937440" y="582480"/>
                  <a:ext cx="676800" cy="57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8" name="CustomShape 9"/>
              <p:cNvSpPr/>
              <p:nvPr/>
            </p:nvSpPr>
            <p:spPr>
              <a:xfrm>
                <a:off x="10140120" y="1305720"/>
                <a:ext cx="274320" cy="2966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 flipH="1">
                <a:off x="10260720" y="1895400"/>
                <a:ext cx="32040" cy="7124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9788040" y="1882800"/>
                <a:ext cx="217800" cy="74700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H="1">
                <a:off x="10554120" y="1882800"/>
                <a:ext cx="218880" cy="74700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0360" y="4209840"/>
            <a:ext cx="5343480" cy="16318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맑은 고딕"/>
              </a:rPr>
              <a:t>FREE PPT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맑은 고딕"/>
              </a:rPr>
              <a:t>TEMPLATES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0360" y="5842800"/>
            <a:ext cx="5343480" cy="7610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404040"/>
                </a:solidFill>
                <a:latin typeface="Arial"/>
                <a:ea typeface="맑은 고딕"/>
              </a:rPr>
              <a:t>INSERT THE TITLE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404040"/>
                </a:solidFill>
                <a:latin typeface="Arial"/>
                <a:ea typeface="맑은 고딕"/>
              </a:rPr>
              <a:t>OF YOUR PRESENTATION HERE   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360" y="7148520"/>
            <a:ext cx="12801240" cy="6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IMAGES &amp; CONTENTS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0" y="1054440"/>
            <a:ext cx="1280124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51520" y="191268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51520" y="464580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 type="body"/>
          </p:nvPr>
        </p:nvSpPr>
        <p:spPr>
          <a:xfrm>
            <a:off x="2674080" y="191268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6"/>
          <p:cNvSpPr>
            <a:spLocks noGrp="1"/>
          </p:cNvSpPr>
          <p:nvPr>
            <p:ph type="body"/>
          </p:nvPr>
        </p:nvSpPr>
        <p:spPr>
          <a:xfrm>
            <a:off x="2674080" y="464580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7"/>
          <p:cNvSpPr>
            <a:spLocks noGrp="1"/>
          </p:cNvSpPr>
          <p:nvPr>
            <p:ph type="body"/>
          </p:nvPr>
        </p:nvSpPr>
        <p:spPr>
          <a:xfrm>
            <a:off x="8027280" y="191268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8"/>
          <p:cNvSpPr>
            <a:spLocks noGrp="1"/>
          </p:cNvSpPr>
          <p:nvPr>
            <p:ph type="body"/>
          </p:nvPr>
        </p:nvSpPr>
        <p:spPr>
          <a:xfrm>
            <a:off x="8027280" y="464580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9"/>
          <p:cNvSpPr>
            <a:spLocks noGrp="1"/>
          </p:cNvSpPr>
          <p:nvPr>
            <p:ph type="body"/>
          </p:nvPr>
        </p:nvSpPr>
        <p:spPr>
          <a:xfrm>
            <a:off x="10150560" y="191268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10"/>
          <p:cNvSpPr>
            <a:spLocks noGrp="1"/>
          </p:cNvSpPr>
          <p:nvPr>
            <p:ph type="body"/>
          </p:nvPr>
        </p:nvSpPr>
        <p:spPr>
          <a:xfrm>
            <a:off x="10150560" y="4645800"/>
            <a:ext cx="2015640" cy="2610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11"/>
          <p:cNvSpPr/>
          <p:nvPr/>
        </p:nvSpPr>
        <p:spPr>
          <a:xfrm>
            <a:off x="4796640" y="1924560"/>
            <a:ext cx="3124800" cy="5330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PlaceHolder 12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body"/>
          </p:nvPr>
        </p:nvSpPr>
        <p:spPr>
          <a:xfrm>
            <a:off x="10218960" y="2256840"/>
            <a:ext cx="2577240" cy="55144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664400" y="5114160"/>
            <a:ext cx="4942800" cy="26722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884840" y="2256840"/>
            <a:ext cx="5153760" cy="55144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 type="body"/>
          </p:nvPr>
        </p:nvSpPr>
        <p:spPr>
          <a:xfrm>
            <a:off x="7552800" y="-15120"/>
            <a:ext cx="5153760" cy="4937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IMAGES &amp; CONTENTS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0" y="1054440"/>
            <a:ext cx="1280124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9" name="Picture 3" descr="D:\Fullppt\005-PNG이미지\노트북.png"/>
          <p:cNvPicPr/>
          <p:nvPr/>
        </p:nvPicPr>
        <p:blipFill>
          <a:blip r:embed="rId14"/>
          <a:stretch/>
        </p:blipFill>
        <p:spPr>
          <a:xfrm>
            <a:off x="-1157760" y="1490400"/>
            <a:ext cx="9013680" cy="4947480"/>
          </a:xfrm>
          <a:prstGeom prst="rect">
            <a:avLst/>
          </a:prstGeom>
          <a:ln w="0">
            <a:noFill/>
          </a:ln>
        </p:spPr>
      </p:pic>
      <p:sp>
        <p:nvSpPr>
          <p:cNvPr id="570" name="CustomShape 3"/>
          <p:cNvSpPr/>
          <p:nvPr/>
        </p:nvSpPr>
        <p:spPr>
          <a:xfrm>
            <a:off x="324360" y="6438240"/>
            <a:ext cx="12147480" cy="817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1272600" y="2121120"/>
            <a:ext cx="4319280" cy="34473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body"/>
          </p:nvPr>
        </p:nvSpPr>
        <p:spPr>
          <a:xfrm>
            <a:off x="9775440" y="0"/>
            <a:ext cx="3023640" cy="7771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625080" y="3217680"/>
            <a:ext cx="3023640" cy="45514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886640" y="3217680"/>
            <a:ext cx="1611720" cy="45514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886640" y="0"/>
            <a:ext cx="4750920" cy="308700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body"/>
          </p:nvPr>
        </p:nvSpPr>
        <p:spPr>
          <a:xfrm>
            <a:off x="7203960" y="2160360"/>
            <a:ext cx="3595320" cy="34444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0783440" y="5595840"/>
            <a:ext cx="2015640" cy="2174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5189040" y="0"/>
            <a:ext cx="2015640" cy="2174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360" y="360"/>
            <a:ext cx="4182840" cy="777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52320" y="620280"/>
            <a:ext cx="3224160" cy="2066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652320" y="2687760"/>
            <a:ext cx="3224160" cy="7610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3" name="Group 4"/>
          <p:cNvGrpSpPr/>
          <p:nvPr/>
        </p:nvGrpSpPr>
        <p:grpSpPr>
          <a:xfrm>
            <a:off x="360" y="3883680"/>
            <a:ext cx="4178160" cy="3884760"/>
            <a:chOff x="360" y="3883680"/>
            <a:chExt cx="4178160" cy="3884760"/>
          </a:xfrm>
        </p:grpSpPr>
        <p:grpSp>
          <p:nvGrpSpPr>
            <p:cNvPr id="694" name="Group 5"/>
            <p:cNvGrpSpPr/>
            <p:nvPr/>
          </p:nvGrpSpPr>
          <p:grpSpPr>
            <a:xfrm>
              <a:off x="360" y="6090120"/>
              <a:ext cx="4178160" cy="1678320"/>
              <a:chOff x="360" y="6090120"/>
              <a:chExt cx="4178160" cy="1678320"/>
            </a:xfrm>
          </p:grpSpPr>
          <p:sp>
            <p:nvSpPr>
              <p:cNvPr id="695" name="CustomShape 6"/>
              <p:cNvSpPr/>
              <p:nvPr/>
            </p:nvSpPr>
            <p:spPr>
              <a:xfrm>
                <a:off x="3538440" y="6712200"/>
                <a:ext cx="638640" cy="1056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CustomShape 7"/>
              <p:cNvSpPr/>
              <p:nvPr/>
            </p:nvSpPr>
            <p:spPr>
              <a:xfrm>
                <a:off x="2979360" y="6090120"/>
                <a:ext cx="1199160" cy="1294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CustomShape 8"/>
              <p:cNvSpPr/>
              <p:nvPr/>
            </p:nvSpPr>
            <p:spPr>
              <a:xfrm>
                <a:off x="360" y="6591600"/>
                <a:ext cx="628560" cy="117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CustomShape 9"/>
              <p:cNvSpPr/>
              <p:nvPr/>
            </p:nvSpPr>
            <p:spPr>
              <a:xfrm>
                <a:off x="360" y="6218280"/>
                <a:ext cx="639720" cy="690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99" name="CustomShape 10"/>
            <p:cNvSpPr/>
            <p:nvPr/>
          </p:nvSpPr>
          <p:spPr>
            <a:xfrm>
              <a:off x="360" y="4788720"/>
              <a:ext cx="3561120" cy="2979720"/>
            </a:xfrm>
            <a:custGeom>
              <a:avLst/>
              <a:gdLst/>
              <a:ahLst/>
              <a:cxnLst/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00" name="Group 11"/>
            <p:cNvGrpSpPr/>
            <p:nvPr/>
          </p:nvGrpSpPr>
          <p:grpSpPr>
            <a:xfrm>
              <a:off x="1789560" y="3883680"/>
              <a:ext cx="577800" cy="1199880"/>
              <a:chOff x="1789560" y="3883680"/>
              <a:chExt cx="577800" cy="1199880"/>
            </a:xfrm>
          </p:grpSpPr>
          <p:grpSp>
            <p:nvGrpSpPr>
              <p:cNvPr id="701" name="Group 12"/>
              <p:cNvGrpSpPr/>
              <p:nvPr/>
            </p:nvGrpSpPr>
            <p:grpSpPr>
              <a:xfrm>
                <a:off x="1854000" y="3883680"/>
                <a:ext cx="444240" cy="1017720"/>
                <a:chOff x="1854000" y="3883680"/>
                <a:chExt cx="444240" cy="1017720"/>
              </a:xfrm>
            </p:grpSpPr>
            <p:sp>
              <p:nvSpPr>
                <p:cNvPr id="702" name="CustomShape 13"/>
                <p:cNvSpPr/>
                <p:nvPr/>
              </p:nvSpPr>
              <p:spPr>
                <a:xfrm>
                  <a:off x="1854000" y="3886560"/>
                  <a:ext cx="444240" cy="101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3" name="CustomShape 14"/>
                <p:cNvSpPr/>
                <p:nvPr/>
              </p:nvSpPr>
              <p:spPr>
                <a:xfrm>
                  <a:off x="1917720" y="4811400"/>
                  <a:ext cx="325800" cy="9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4" name="CustomShape 15"/>
                <p:cNvSpPr/>
                <p:nvPr/>
              </p:nvSpPr>
              <p:spPr>
                <a:xfrm>
                  <a:off x="1877400" y="3883680"/>
                  <a:ext cx="398160" cy="33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705" name="CustomShape 16"/>
              <p:cNvSpPr/>
              <p:nvPr/>
            </p:nvSpPr>
            <p:spPr>
              <a:xfrm>
                <a:off x="1995840" y="4307760"/>
                <a:ext cx="160560" cy="1728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CustomShape 17"/>
              <p:cNvSpPr/>
              <p:nvPr/>
            </p:nvSpPr>
            <p:spPr>
              <a:xfrm flipH="1">
                <a:off x="2066760" y="4653000"/>
                <a:ext cx="18360" cy="4179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CustomShape 18"/>
              <p:cNvSpPr/>
              <p:nvPr/>
            </p:nvSpPr>
            <p:spPr>
              <a:xfrm>
                <a:off x="1789560" y="4645440"/>
                <a:ext cx="128160" cy="43812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CustomShape 19"/>
              <p:cNvSpPr/>
              <p:nvPr/>
            </p:nvSpPr>
            <p:spPr>
              <a:xfrm flipH="1">
                <a:off x="2239200" y="4645440"/>
                <a:ext cx="128160" cy="43812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09" name="CustomShape 20"/>
          <p:cNvSpPr/>
          <p:nvPr/>
        </p:nvSpPr>
        <p:spPr>
          <a:xfrm>
            <a:off x="349560" y="510840"/>
            <a:ext cx="12097080" cy="6744960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PlaceHolder 2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1"/>
          <p:cNvGrpSpPr/>
          <p:nvPr/>
        </p:nvGrpSpPr>
        <p:grpSpPr>
          <a:xfrm>
            <a:off x="2661480" y="2320920"/>
            <a:ext cx="7867800" cy="5436360"/>
            <a:chOff x="2661480" y="2320920"/>
            <a:chExt cx="7867800" cy="5436360"/>
          </a:xfrm>
        </p:grpSpPr>
        <p:sp>
          <p:nvSpPr>
            <p:cNvPr id="748" name="CustomShape 2"/>
            <p:cNvSpPr/>
            <p:nvPr/>
          </p:nvSpPr>
          <p:spPr>
            <a:xfrm>
              <a:off x="5297040" y="3367440"/>
              <a:ext cx="1339920" cy="1444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" name="CustomShape 3"/>
            <p:cNvSpPr/>
            <p:nvPr/>
          </p:nvSpPr>
          <p:spPr>
            <a:xfrm>
              <a:off x="5012280" y="4039560"/>
              <a:ext cx="687240" cy="74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" name="CustomShape 4"/>
            <p:cNvSpPr/>
            <p:nvPr/>
          </p:nvSpPr>
          <p:spPr>
            <a:xfrm>
              <a:off x="4179600" y="4540320"/>
              <a:ext cx="1665000" cy="179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1" name="CustomShape 5"/>
            <p:cNvSpPr/>
            <p:nvPr/>
          </p:nvSpPr>
          <p:spPr>
            <a:xfrm>
              <a:off x="3341880" y="4806720"/>
              <a:ext cx="1666080" cy="1798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" name="CustomShape 6"/>
            <p:cNvSpPr/>
            <p:nvPr/>
          </p:nvSpPr>
          <p:spPr>
            <a:xfrm>
              <a:off x="2661480" y="5747040"/>
              <a:ext cx="1097640" cy="1185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CustomShape 7"/>
            <p:cNvSpPr/>
            <p:nvPr/>
          </p:nvSpPr>
          <p:spPr>
            <a:xfrm>
              <a:off x="3524400" y="6172200"/>
              <a:ext cx="1098720" cy="1185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CustomShape 8"/>
            <p:cNvSpPr/>
            <p:nvPr/>
          </p:nvSpPr>
          <p:spPr>
            <a:xfrm>
              <a:off x="4287960" y="4971240"/>
              <a:ext cx="2580840" cy="2786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CustomShape 9"/>
            <p:cNvSpPr/>
            <p:nvPr/>
          </p:nvSpPr>
          <p:spPr>
            <a:xfrm>
              <a:off x="6298920" y="6494760"/>
              <a:ext cx="1098000" cy="1184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CustomShape 10"/>
            <p:cNvSpPr/>
            <p:nvPr/>
          </p:nvSpPr>
          <p:spPr>
            <a:xfrm>
              <a:off x="7214760" y="6450120"/>
              <a:ext cx="1098000" cy="1185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CustomShape 11"/>
            <p:cNvSpPr/>
            <p:nvPr/>
          </p:nvSpPr>
          <p:spPr>
            <a:xfrm>
              <a:off x="7750440" y="5640480"/>
              <a:ext cx="1907640" cy="2059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CustomShape 12"/>
            <p:cNvSpPr/>
            <p:nvPr/>
          </p:nvSpPr>
          <p:spPr>
            <a:xfrm>
              <a:off x="9152640" y="6069240"/>
              <a:ext cx="1097280" cy="1185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CustomShape 13"/>
            <p:cNvSpPr/>
            <p:nvPr/>
          </p:nvSpPr>
          <p:spPr>
            <a:xfrm>
              <a:off x="8622000" y="4551480"/>
              <a:ext cx="1907280" cy="2060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CustomShape 14"/>
            <p:cNvSpPr/>
            <p:nvPr/>
          </p:nvSpPr>
          <p:spPr>
            <a:xfrm>
              <a:off x="5883480" y="3275280"/>
              <a:ext cx="1454760" cy="1571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CustomShape 15"/>
            <p:cNvSpPr/>
            <p:nvPr/>
          </p:nvSpPr>
          <p:spPr>
            <a:xfrm>
              <a:off x="6579720" y="3687480"/>
              <a:ext cx="1455840" cy="1571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CustomShape 16"/>
            <p:cNvSpPr/>
            <p:nvPr/>
          </p:nvSpPr>
          <p:spPr>
            <a:xfrm>
              <a:off x="7622640" y="4187520"/>
              <a:ext cx="981360" cy="1059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3" name="CustomShape 17"/>
            <p:cNvSpPr/>
            <p:nvPr/>
          </p:nvSpPr>
          <p:spPr>
            <a:xfrm>
              <a:off x="7870680" y="4653720"/>
              <a:ext cx="1455480" cy="1570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4" name="CustomShape 18"/>
            <p:cNvSpPr/>
            <p:nvPr/>
          </p:nvSpPr>
          <p:spPr>
            <a:xfrm>
              <a:off x="5251680" y="4014720"/>
              <a:ext cx="2990160" cy="3226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5" name="CustomShape 19"/>
            <p:cNvSpPr/>
            <p:nvPr/>
          </p:nvSpPr>
          <p:spPr>
            <a:xfrm>
              <a:off x="5971680" y="2320920"/>
              <a:ext cx="851400" cy="1837440"/>
            </a:xfrm>
            <a:prstGeom prst="trapezoid">
              <a:avLst>
                <a:gd name="adj" fmla="val 2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6" name="CustomShape 20"/>
          <p:cNvSpPr/>
          <p:nvPr/>
        </p:nvSpPr>
        <p:spPr>
          <a:xfrm>
            <a:off x="360" y="0"/>
            <a:ext cx="12801240" cy="203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7" name="Group 21"/>
          <p:cNvGrpSpPr/>
          <p:nvPr/>
        </p:nvGrpSpPr>
        <p:grpSpPr>
          <a:xfrm>
            <a:off x="360" y="5738040"/>
            <a:ext cx="12801240" cy="2030760"/>
            <a:chOff x="360" y="5738040"/>
            <a:chExt cx="12801240" cy="2030760"/>
          </a:xfrm>
        </p:grpSpPr>
        <p:sp>
          <p:nvSpPr>
            <p:cNvPr id="768" name="CustomShape 22"/>
            <p:cNvSpPr/>
            <p:nvPr/>
          </p:nvSpPr>
          <p:spPr>
            <a:xfrm>
              <a:off x="360" y="7147440"/>
              <a:ext cx="12801240" cy="621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9" name="CustomShape 23"/>
            <p:cNvSpPr/>
            <p:nvPr/>
          </p:nvSpPr>
          <p:spPr>
            <a:xfrm>
              <a:off x="3074040" y="6494760"/>
              <a:ext cx="805680" cy="870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CustomShape 24"/>
            <p:cNvSpPr/>
            <p:nvPr/>
          </p:nvSpPr>
          <p:spPr>
            <a:xfrm>
              <a:off x="2480760" y="6588720"/>
              <a:ext cx="805680" cy="869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1" name="CustomShape 25"/>
            <p:cNvSpPr/>
            <p:nvPr/>
          </p:nvSpPr>
          <p:spPr>
            <a:xfrm>
              <a:off x="1862640" y="6857280"/>
              <a:ext cx="835200" cy="9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2" name="CustomShape 26"/>
            <p:cNvSpPr/>
            <p:nvPr/>
          </p:nvSpPr>
          <p:spPr>
            <a:xfrm>
              <a:off x="9929880" y="5738040"/>
              <a:ext cx="834120" cy="90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3" name="CustomShape 27"/>
            <p:cNvSpPr/>
            <p:nvPr/>
          </p:nvSpPr>
          <p:spPr>
            <a:xfrm>
              <a:off x="9095040" y="6557760"/>
              <a:ext cx="834120" cy="900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4" name="CustomShape 28"/>
            <p:cNvSpPr/>
            <p:nvPr/>
          </p:nvSpPr>
          <p:spPr>
            <a:xfrm>
              <a:off x="9787320" y="6405120"/>
              <a:ext cx="976680" cy="1053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CustomShape 29"/>
            <p:cNvSpPr/>
            <p:nvPr/>
          </p:nvSpPr>
          <p:spPr>
            <a:xfrm>
              <a:off x="10349280" y="6412320"/>
              <a:ext cx="829440" cy="894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6" name="CustomShape 30"/>
            <p:cNvSpPr/>
            <p:nvPr/>
          </p:nvSpPr>
          <p:spPr>
            <a:xfrm>
              <a:off x="10936800" y="6699240"/>
              <a:ext cx="830160" cy="896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7" name="PlaceHolder 31"/>
          <p:cNvSpPr>
            <a:spLocks noGrp="1"/>
          </p:cNvSpPr>
          <p:nvPr>
            <p:ph type="body"/>
          </p:nvPr>
        </p:nvSpPr>
        <p:spPr>
          <a:xfrm>
            <a:off x="0" y="464580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맑은 고딕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32"/>
          <p:cNvSpPr>
            <a:spLocks noGrp="1"/>
          </p:cNvSpPr>
          <p:nvPr>
            <p:ph type="body"/>
          </p:nvPr>
        </p:nvSpPr>
        <p:spPr>
          <a:xfrm>
            <a:off x="0" y="5625000"/>
            <a:ext cx="1280124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맑은 고딕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9" name="Group 33"/>
          <p:cNvGrpSpPr/>
          <p:nvPr/>
        </p:nvGrpSpPr>
        <p:grpSpPr>
          <a:xfrm>
            <a:off x="9146880" y="1667160"/>
            <a:ext cx="941760" cy="734040"/>
            <a:chOff x="9146880" y="1667160"/>
            <a:chExt cx="941760" cy="734040"/>
          </a:xfrm>
        </p:grpSpPr>
        <p:sp>
          <p:nvSpPr>
            <p:cNvPr id="780" name="CustomShape 34"/>
            <p:cNvSpPr/>
            <p:nvPr/>
          </p:nvSpPr>
          <p:spPr>
            <a:xfrm>
              <a:off x="9276120" y="1667160"/>
              <a:ext cx="604800" cy="652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CustomShape 35"/>
            <p:cNvSpPr/>
            <p:nvPr/>
          </p:nvSpPr>
          <p:spPr>
            <a:xfrm>
              <a:off x="9673560" y="1869480"/>
              <a:ext cx="415080" cy="446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CustomShape 36"/>
            <p:cNvSpPr/>
            <p:nvPr/>
          </p:nvSpPr>
          <p:spPr>
            <a:xfrm>
              <a:off x="9146880" y="1993320"/>
              <a:ext cx="379080" cy="407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CustomShape 37"/>
            <p:cNvSpPr/>
            <p:nvPr/>
          </p:nvSpPr>
          <p:spPr>
            <a:xfrm>
              <a:off x="9430920" y="1993320"/>
              <a:ext cx="379080" cy="407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4" name="Group 38"/>
          <p:cNvGrpSpPr/>
          <p:nvPr/>
        </p:nvGrpSpPr>
        <p:grpSpPr>
          <a:xfrm>
            <a:off x="2935440" y="3296880"/>
            <a:ext cx="734400" cy="572400"/>
            <a:chOff x="2935440" y="3296880"/>
            <a:chExt cx="734400" cy="572400"/>
          </a:xfrm>
        </p:grpSpPr>
        <p:sp>
          <p:nvSpPr>
            <p:cNvPr id="785" name="CustomShape 39"/>
            <p:cNvSpPr/>
            <p:nvPr/>
          </p:nvSpPr>
          <p:spPr>
            <a:xfrm>
              <a:off x="3036600" y="3296880"/>
              <a:ext cx="471600" cy="508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CustomShape 40"/>
            <p:cNvSpPr/>
            <p:nvPr/>
          </p:nvSpPr>
          <p:spPr>
            <a:xfrm>
              <a:off x="3346920" y="3454200"/>
              <a:ext cx="322920" cy="349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CustomShape 41"/>
            <p:cNvSpPr/>
            <p:nvPr/>
          </p:nvSpPr>
          <p:spPr>
            <a:xfrm>
              <a:off x="2935440" y="3551040"/>
              <a:ext cx="295200" cy="31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CustomShape 42"/>
            <p:cNvSpPr/>
            <p:nvPr/>
          </p:nvSpPr>
          <p:spPr>
            <a:xfrm>
              <a:off x="3158280" y="3551040"/>
              <a:ext cx="293040" cy="31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89" name="Group 43"/>
          <p:cNvGrpSpPr/>
          <p:nvPr/>
        </p:nvGrpSpPr>
        <p:grpSpPr>
          <a:xfrm>
            <a:off x="5945400" y="749520"/>
            <a:ext cx="904680" cy="1876320"/>
            <a:chOff x="5945400" y="749520"/>
            <a:chExt cx="904680" cy="1876320"/>
          </a:xfrm>
        </p:grpSpPr>
        <p:grpSp>
          <p:nvGrpSpPr>
            <p:cNvPr id="790" name="Group 44"/>
            <p:cNvGrpSpPr/>
            <p:nvPr/>
          </p:nvGrpSpPr>
          <p:grpSpPr>
            <a:xfrm>
              <a:off x="6047280" y="749520"/>
              <a:ext cx="694440" cy="1590120"/>
              <a:chOff x="6047280" y="749520"/>
              <a:chExt cx="694440" cy="1590120"/>
            </a:xfrm>
          </p:grpSpPr>
          <p:sp>
            <p:nvSpPr>
              <p:cNvPr id="791" name="CustomShape 45"/>
              <p:cNvSpPr/>
              <p:nvPr/>
            </p:nvSpPr>
            <p:spPr>
              <a:xfrm>
                <a:off x="6047280" y="754920"/>
                <a:ext cx="694440" cy="1584720"/>
              </a:xfrm>
              <a:custGeom>
                <a:avLst/>
                <a:gdLst/>
                <a:ahLst/>
                <a:cxnLst/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2" name="CustomShape 46"/>
              <p:cNvSpPr/>
              <p:nvPr/>
            </p:nvSpPr>
            <p:spPr>
              <a:xfrm>
                <a:off x="6146280" y="2199600"/>
                <a:ext cx="509760" cy="140040"/>
              </a:xfrm>
              <a:custGeom>
                <a:avLst/>
                <a:gdLst/>
                <a:ahLst/>
                <a:cxnLst/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3" name="CustomShape 47"/>
              <p:cNvSpPr/>
              <p:nvPr/>
            </p:nvSpPr>
            <p:spPr>
              <a:xfrm>
                <a:off x="6084000" y="749520"/>
                <a:ext cx="620280" cy="529920"/>
              </a:xfrm>
              <a:custGeom>
                <a:avLst/>
                <a:gdLst/>
                <a:ahLst/>
                <a:cxnLst/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94" name="CustomShape 48"/>
            <p:cNvSpPr/>
            <p:nvPr/>
          </p:nvSpPr>
          <p:spPr>
            <a:xfrm>
              <a:off x="6268680" y="1412640"/>
              <a:ext cx="250920" cy="27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5" name="CustomShape 49"/>
            <p:cNvSpPr/>
            <p:nvPr/>
          </p:nvSpPr>
          <p:spPr>
            <a:xfrm flipH="1">
              <a:off x="6379560" y="1953000"/>
              <a:ext cx="29520" cy="652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6" name="CustomShape 50"/>
            <p:cNvSpPr/>
            <p:nvPr/>
          </p:nvSpPr>
          <p:spPr>
            <a:xfrm>
              <a:off x="5945400" y="1941480"/>
              <a:ext cx="200880" cy="684360"/>
            </a:xfrm>
            <a:custGeom>
              <a:avLst/>
              <a:gdLst/>
              <a:ahLst/>
              <a:cxnLst/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7" name="CustomShape 51"/>
            <p:cNvSpPr/>
            <p:nvPr/>
          </p:nvSpPr>
          <p:spPr>
            <a:xfrm flipH="1">
              <a:off x="6648480" y="1941480"/>
              <a:ext cx="201240" cy="684360"/>
            </a:xfrm>
            <a:custGeom>
              <a:avLst/>
              <a:gdLst/>
              <a:ahLst/>
              <a:cxnLst/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98" name="PlaceHolder 52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body"/>
          </p:nvPr>
        </p:nvSpPr>
        <p:spPr>
          <a:xfrm>
            <a:off x="337680" y="137880"/>
            <a:ext cx="12151080" cy="8204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811"/>
              </a:spcBef>
              <a:tabLst>
                <a:tab pos="0" algn="l"/>
              </a:tabLst>
            </a:pPr>
            <a:r>
              <a:rPr lang="en-US" sz="405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Fully Editable Shapes</a:t>
            </a:r>
            <a:endParaRPr lang="en-US" sz="4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ICON SETS LAYOUT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492480" y="1707840"/>
            <a:ext cx="3989160" cy="5513040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CustomShape 3"/>
          <p:cNvSpPr/>
          <p:nvPr/>
        </p:nvSpPr>
        <p:spPr>
          <a:xfrm>
            <a:off x="742320" y="2034360"/>
            <a:ext cx="150480" cy="48960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CustomShape 4"/>
          <p:cNvSpPr/>
          <p:nvPr/>
        </p:nvSpPr>
        <p:spPr>
          <a:xfrm rot="5400000">
            <a:off x="3600000" y="1896120"/>
            <a:ext cx="758160" cy="70308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PlaceHolder 5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40080" y="1816560"/>
            <a:ext cx="11521080" cy="450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1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2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6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9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26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1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83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1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1098000" y="1682280"/>
            <a:ext cx="3249000" cy="4122360"/>
            <a:chOff x="1098000" y="1682280"/>
            <a:chExt cx="3249000" cy="4122360"/>
          </a:xfrm>
        </p:grpSpPr>
        <p:sp>
          <p:nvSpPr>
            <p:cNvPr id="91" name="CustomShape 2"/>
            <p:cNvSpPr/>
            <p:nvPr/>
          </p:nvSpPr>
          <p:spPr>
            <a:xfrm>
              <a:off x="1148040" y="2741040"/>
              <a:ext cx="3165120" cy="3063600"/>
            </a:xfrm>
            <a:custGeom>
              <a:avLst/>
              <a:gdLst/>
              <a:ahLst/>
              <a:cxnLst/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3"/>
            <p:cNvSpPr/>
            <p:nvPr/>
          </p:nvSpPr>
          <p:spPr>
            <a:xfrm>
              <a:off x="1098000" y="2298240"/>
              <a:ext cx="3249000" cy="35064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Group 4"/>
            <p:cNvGrpSpPr/>
            <p:nvPr/>
          </p:nvGrpSpPr>
          <p:grpSpPr>
            <a:xfrm>
              <a:off x="2382480" y="1682280"/>
              <a:ext cx="667080" cy="1387080"/>
              <a:chOff x="2382480" y="1682280"/>
              <a:chExt cx="667080" cy="1387080"/>
            </a:xfrm>
          </p:grpSpPr>
          <p:grpSp>
            <p:nvGrpSpPr>
              <p:cNvPr id="94" name="Group 5"/>
              <p:cNvGrpSpPr/>
              <p:nvPr/>
            </p:nvGrpSpPr>
            <p:grpSpPr>
              <a:xfrm>
                <a:off x="2455560" y="1682280"/>
                <a:ext cx="513360" cy="1175760"/>
                <a:chOff x="2455560" y="1682280"/>
                <a:chExt cx="513360" cy="1175760"/>
              </a:xfrm>
            </p:grpSpPr>
            <p:sp>
              <p:nvSpPr>
                <p:cNvPr id="95" name="CustomShape 6"/>
                <p:cNvSpPr/>
                <p:nvPr/>
              </p:nvSpPr>
              <p:spPr>
                <a:xfrm>
                  <a:off x="2455560" y="1686240"/>
                  <a:ext cx="513360" cy="1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6" name="CustomShape 7"/>
                <p:cNvSpPr/>
                <p:nvPr/>
              </p:nvSpPr>
              <p:spPr>
                <a:xfrm>
                  <a:off x="2530800" y="2755080"/>
                  <a:ext cx="376200" cy="10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97" name="CustomShape 8"/>
                <p:cNvSpPr/>
                <p:nvPr/>
              </p:nvSpPr>
              <p:spPr>
                <a:xfrm>
                  <a:off x="2483280" y="1682280"/>
                  <a:ext cx="459000" cy="391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98" name="CustomShape 9"/>
              <p:cNvSpPr/>
              <p:nvPr/>
            </p:nvSpPr>
            <p:spPr>
              <a:xfrm>
                <a:off x="2619720" y="2171880"/>
                <a:ext cx="186840" cy="200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9" name="CustomShape 10"/>
              <p:cNvSpPr/>
              <p:nvPr/>
            </p:nvSpPr>
            <p:spPr>
              <a:xfrm flipH="1">
                <a:off x="2701440" y="2571840"/>
                <a:ext cx="21960" cy="482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CustomShape 11"/>
              <p:cNvSpPr/>
              <p:nvPr/>
            </p:nvSpPr>
            <p:spPr>
              <a:xfrm>
                <a:off x="2382480" y="2563560"/>
                <a:ext cx="147240" cy="50580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CustomShape 12"/>
              <p:cNvSpPr/>
              <p:nvPr/>
            </p:nvSpPr>
            <p:spPr>
              <a:xfrm flipH="1">
                <a:off x="2901240" y="2563560"/>
                <a:ext cx="147960" cy="50580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02" name="CustomShape 13"/>
          <p:cNvSpPr/>
          <p:nvPr/>
        </p:nvSpPr>
        <p:spPr>
          <a:xfrm>
            <a:off x="5391000" y="2861640"/>
            <a:ext cx="7407360" cy="20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PlaceHolder 14"/>
          <p:cNvSpPr>
            <a:spLocks noGrp="1"/>
          </p:cNvSpPr>
          <p:nvPr>
            <p:ph type="body"/>
          </p:nvPr>
        </p:nvSpPr>
        <p:spPr>
          <a:xfrm>
            <a:off x="5772960" y="3253680"/>
            <a:ext cx="702576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SECTION BREAK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5"/>
          <p:cNvSpPr>
            <a:spLocks noGrp="1"/>
          </p:cNvSpPr>
          <p:nvPr>
            <p:ph type="body"/>
          </p:nvPr>
        </p:nvSpPr>
        <p:spPr>
          <a:xfrm>
            <a:off x="5772960" y="4124520"/>
            <a:ext cx="702576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6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" y="0"/>
            <a:ext cx="12801240" cy="203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" name="Group 2"/>
          <p:cNvGrpSpPr/>
          <p:nvPr/>
        </p:nvGrpSpPr>
        <p:grpSpPr>
          <a:xfrm>
            <a:off x="2661480" y="349920"/>
            <a:ext cx="7867800" cy="7008480"/>
            <a:chOff x="2661480" y="349920"/>
            <a:chExt cx="7867800" cy="7008480"/>
          </a:xfrm>
        </p:grpSpPr>
        <p:grpSp>
          <p:nvGrpSpPr>
            <p:cNvPr id="144" name="Group 3"/>
            <p:cNvGrpSpPr/>
            <p:nvPr/>
          </p:nvGrpSpPr>
          <p:grpSpPr>
            <a:xfrm>
              <a:off x="2661480" y="1921320"/>
              <a:ext cx="7867800" cy="5437080"/>
              <a:chOff x="2661480" y="1921320"/>
              <a:chExt cx="7867800" cy="5437080"/>
            </a:xfrm>
          </p:grpSpPr>
          <p:sp>
            <p:nvSpPr>
              <p:cNvPr id="145" name="CustomShape 4"/>
              <p:cNvSpPr/>
              <p:nvPr/>
            </p:nvSpPr>
            <p:spPr>
              <a:xfrm>
                <a:off x="5297040" y="2967840"/>
                <a:ext cx="1339920" cy="1445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5"/>
              <p:cNvSpPr/>
              <p:nvPr/>
            </p:nvSpPr>
            <p:spPr>
              <a:xfrm>
                <a:off x="5012280" y="3641400"/>
                <a:ext cx="687240" cy="740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CustomShape 6"/>
              <p:cNvSpPr/>
              <p:nvPr/>
            </p:nvSpPr>
            <p:spPr>
              <a:xfrm>
                <a:off x="4179600" y="4141440"/>
                <a:ext cx="1665000" cy="17989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CustomShape 7"/>
              <p:cNvSpPr/>
              <p:nvPr/>
            </p:nvSpPr>
            <p:spPr>
              <a:xfrm>
                <a:off x="3341880" y="4406760"/>
                <a:ext cx="1666080" cy="1799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8"/>
              <p:cNvSpPr/>
              <p:nvPr/>
            </p:nvSpPr>
            <p:spPr>
              <a:xfrm>
                <a:off x="2661480" y="5348520"/>
                <a:ext cx="1097640" cy="1185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9"/>
              <p:cNvSpPr/>
              <p:nvPr/>
            </p:nvSpPr>
            <p:spPr>
              <a:xfrm>
                <a:off x="3524400" y="5772960"/>
                <a:ext cx="1098720" cy="1184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CustomShape 10"/>
              <p:cNvSpPr/>
              <p:nvPr/>
            </p:nvSpPr>
            <p:spPr>
              <a:xfrm>
                <a:off x="4287960" y="4572720"/>
                <a:ext cx="2580840" cy="2785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CustomShape 11"/>
              <p:cNvSpPr/>
              <p:nvPr/>
            </p:nvSpPr>
            <p:spPr>
              <a:xfrm>
                <a:off x="6298920" y="6095520"/>
                <a:ext cx="1098000" cy="11858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CustomShape 12"/>
              <p:cNvSpPr/>
              <p:nvPr/>
            </p:nvSpPr>
            <p:spPr>
              <a:xfrm>
                <a:off x="7214760" y="6051240"/>
                <a:ext cx="1098000" cy="11858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CustomShape 13"/>
              <p:cNvSpPr/>
              <p:nvPr/>
            </p:nvSpPr>
            <p:spPr>
              <a:xfrm>
                <a:off x="7750440" y="5241960"/>
                <a:ext cx="1907640" cy="205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14"/>
              <p:cNvSpPr/>
              <p:nvPr/>
            </p:nvSpPr>
            <p:spPr>
              <a:xfrm>
                <a:off x="9152640" y="5669640"/>
                <a:ext cx="1097280" cy="11858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CustomShape 15"/>
              <p:cNvSpPr/>
              <p:nvPr/>
            </p:nvSpPr>
            <p:spPr>
              <a:xfrm>
                <a:off x="8622000" y="4153680"/>
                <a:ext cx="1907280" cy="205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16"/>
              <p:cNvSpPr/>
              <p:nvPr/>
            </p:nvSpPr>
            <p:spPr>
              <a:xfrm>
                <a:off x="5883480" y="2876040"/>
                <a:ext cx="1454760" cy="1570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CustomShape 17"/>
              <p:cNvSpPr/>
              <p:nvPr/>
            </p:nvSpPr>
            <p:spPr>
              <a:xfrm>
                <a:off x="6579720" y="3288240"/>
                <a:ext cx="1455840" cy="15710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CustomShape 18"/>
              <p:cNvSpPr/>
              <p:nvPr/>
            </p:nvSpPr>
            <p:spPr>
              <a:xfrm>
                <a:off x="7622640" y="3789000"/>
                <a:ext cx="981360" cy="1059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CustomShape 19"/>
              <p:cNvSpPr/>
              <p:nvPr/>
            </p:nvSpPr>
            <p:spPr>
              <a:xfrm>
                <a:off x="7870680" y="4253760"/>
                <a:ext cx="1455480" cy="1570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CustomShape 20"/>
              <p:cNvSpPr/>
              <p:nvPr/>
            </p:nvSpPr>
            <p:spPr>
              <a:xfrm>
                <a:off x="5251680" y="3615480"/>
                <a:ext cx="2990160" cy="3226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CustomShape 21"/>
              <p:cNvSpPr/>
              <p:nvPr/>
            </p:nvSpPr>
            <p:spPr>
              <a:xfrm>
                <a:off x="5971680" y="1921320"/>
                <a:ext cx="851400" cy="1837440"/>
              </a:xfrm>
              <a:prstGeom prst="trapezoid">
                <a:avLst>
                  <a:gd name="adj" fmla="val 25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3" name="Group 22"/>
            <p:cNvGrpSpPr/>
            <p:nvPr/>
          </p:nvGrpSpPr>
          <p:grpSpPr>
            <a:xfrm>
              <a:off x="5946480" y="349920"/>
              <a:ext cx="904320" cy="1875960"/>
              <a:chOff x="5946480" y="349920"/>
              <a:chExt cx="904320" cy="1875960"/>
            </a:xfrm>
          </p:grpSpPr>
          <p:grpSp>
            <p:nvGrpSpPr>
              <p:cNvPr id="164" name="Group 23"/>
              <p:cNvGrpSpPr/>
              <p:nvPr/>
            </p:nvGrpSpPr>
            <p:grpSpPr>
              <a:xfrm>
                <a:off x="6047280" y="349920"/>
                <a:ext cx="694800" cy="1590480"/>
                <a:chOff x="6047280" y="349920"/>
                <a:chExt cx="694800" cy="1590480"/>
              </a:xfrm>
            </p:grpSpPr>
            <p:sp>
              <p:nvSpPr>
                <p:cNvPr id="165" name="CustomShape 24"/>
                <p:cNvSpPr/>
                <p:nvPr/>
              </p:nvSpPr>
              <p:spPr>
                <a:xfrm>
                  <a:off x="6047280" y="355680"/>
                  <a:ext cx="694800" cy="158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CustomShape 25"/>
                <p:cNvSpPr/>
                <p:nvPr/>
              </p:nvSpPr>
              <p:spPr>
                <a:xfrm>
                  <a:off x="6147720" y="1799640"/>
                  <a:ext cx="509400" cy="14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CustomShape 26"/>
                <p:cNvSpPr/>
                <p:nvPr/>
              </p:nvSpPr>
              <p:spPr>
                <a:xfrm>
                  <a:off x="6084720" y="349920"/>
                  <a:ext cx="620280" cy="52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68" name="CustomShape 27"/>
              <p:cNvSpPr/>
              <p:nvPr/>
            </p:nvSpPr>
            <p:spPr>
              <a:xfrm>
                <a:off x="6269040" y="1012680"/>
                <a:ext cx="251640" cy="2710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CustomShape 28"/>
              <p:cNvSpPr/>
              <p:nvPr/>
            </p:nvSpPr>
            <p:spPr>
              <a:xfrm flipH="1">
                <a:off x="6378840" y="1554120"/>
                <a:ext cx="29880" cy="6519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CustomShape 29"/>
              <p:cNvSpPr/>
              <p:nvPr/>
            </p:nvSpPr>
            <p:spPr>
              <a:xfrm>
                <a:off x="5946480" y="1541520"/>
                <a:ext cx="201240" cy="68436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CustomShape 30"/>
              <p:cNvSpPr/>
              <p:nvPr/>
            </p:nvSpPr>
            <p:spPr>
              <a:xfrm flipH="1">
                <a:off x="6649920" y="1541520"/>
                <a:ext cx="200880" cy="68436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72" name="PlaceHolder 31"/>
          <p:cNvSpPr>
            <a:spLocks noGrp="1"/>
          </p:cNvSpPr>
          <p:nvPr>
            <p:ph type="body"/>
          </p:nvPr>
        </p:nvSpPr>
        <p:spPr>
          <a:xfrm>
            <a:off x="3660120" y="4428000"/>
            <a:ext cx="545220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2"/>
          <p:cNvSpPr>
            <a:spLocks noGrp="1"/>
          </p:cNvSpPr>
          <p:nvPr>
            <p:ph type="body"/>
          </p:nvPr>
        </p:nvSpPr>
        <p:spPr>
          <a:xfrm>
            <a:off x="3659400" y="5407200"/>
            <a:ext cx="545220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3"/>
          <p:cNvGrpSpPr/>
          <p:nvPr/>
        </p:nvGrpSpPr>
        <p:grpSpPr>
          <a:xfrm>
            <a:off x="9146880" y="1667160"/>
            <a:ext cx="941760" cy="734040"/>
            <a:chOff x="9146880" y="1667160"/>
            <a:chExt cx="941760" cy="734040"/>
          </a:xfrm>
        </p:grpSpPr>
        <p:sp>
          <p:nvSpPr>
            <p:cNvPr id="175" name="CustomShape 34"/>
            <p:cNvSpPr/>
            <p:nvPr/>
          </p:nvSpPr>
          <p:spPr>
            <a:xfrm>
              <a:off x="9276120" y="1667160"/>
              <a:ext cx="604800" cy="652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35"/>
            <p:cNvSpPr/>
            <p:nvPr/>
          </p:nvSpPr>
          <p:spPr>
            <a:xfrm>
              <a:off x="9673560" y="1869480"/>
              <a:ext cx="415080" cy="446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36"/>
            <p:cNvSpPr/>
            <p:nvPr/>
          </p:nvSpPr>
          <p:spPr>
            <a:xfrm>
              <a:off x="9146880" y="1993320"/>
              <a:ext cx="379080" cy="407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37"/>
            <p:cNvSpPr/>
            <p:nvPr/>
          </p:nvSpPr>
          <p:spPr>
            <a:xfrm>
              <a:off x="9430920" y="1993320"/>
              <a:ext cx="379080" cy="407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9" name="Group 38"/>
          <p:cNvGrpSpPr/>
          <p:nvPr/>
        </p:nvGrpSpPr>
        <p:grpSpPr>
          <a:xfrm>
            <a:off x="2935440" y="3296880"/>
            <a:ext cx="734400" cy="572400"/>
            <a:chOff x="2935440" y="3296880"/>
            <a:chExt cx="734400" cy="572400"/>
          </a:xfrm>
        </p:grpSpPr>
        <p:sp>
          <p:nvSpPr>
            <p:cNvPr id="180" name="CustomShape 39"/>
            <p:cNvSpPr/>
            <p:nvPr/>
          </p:nvSpPr>
          <p:spPr>
            <a:xfrm>
              <a:off x="3036600" y="3296880"/>
              <a:ext cx="471600" cy="508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40"/>
            <p:cNvSpPr/>
            <p:nvPr/>
          </p:nvSpPr>
          <p:spPr>
            <a:xfrm>
              <a:off x="3346920" y="3454200"/>
              <a:ext cx="322920" cy="349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" name="CustomShape 41"/>
            <p:cNvSpPr/>
            <p:nvPr/>
          </p:nvSpPr>
          <p:spPr>
            <a:xfrm>
              <a:off x="2935440" y="3551040"/>
              <a:ext cx="295200" cy="31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42"/>
            <p:cNvSpPr/>
            <p:nvPr/>
          </p:nvSpPr>
          <p:spPr>
            <a:xfrm>
              <a:off x="3158280" y="3551040"/>
              <a:ext cx="293040" cy="318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4" name="PlaceHolder 43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BASIC LAYOUT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0" y="1054440"/>
            <a:ext cx="1280124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60" y="7474320"/>
            <a:ext cx="12801240" cy="32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4" name="Group 4"/>
          <p:cNvGrpSpPr/>
          <p:nvPr/>
        </p:nvGrpSpPr>
        <p:grpSpPr>
          <a:xfrm>
            <a:off x="11199960" y="5952240"/>
            <a:ext cx="1598760" cy="1795320"/>
            <a:chOff x="11199960" y="5952240"/>
            <a:chExt cx="1598760" cy="1795320"/>
          </a:xfrm>
        </p:grpSpPr>
        <p:sp>
          <p:nvSpPr>
            <p:cNvPr id="225" name="CustomShape 5"/>
            <p:cNvSpPr/>
            <p:nvPr/>
          </p:nvSpPr>
          <p:spPr>
            <a:xfrm>
              <a:off x="11199960" y="6337800"/>
              <a:ext cx="1598760" cy="1409760"/>
            </a:xfrm>
            <a:custGeom>
              <a:avLst/>
              <a:gdLst/>
              <a:ahLst/>
              <a:cxnLst/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6" name="Group 6"/>
            <p:cNvGrpSpPr/>
            <p:nvPr/>
          </p:nvGrpSpPr>
          <p:grpSpPr>
            <a:xfrm>
              <a:off x="12046320" y="5952240"/>
              <a:ext cx="246600" cy="510840"/>
              <a:chOff x="12046320" y="5952240"/>
              <a:chExt cx="246600" cy="510840"/>
            </a:xfrm>
          </p:grpSpPr>
          <p:grpSp>
            <p:nvGrpSpPr>
              <p:cNvPr id="227" name="Group 7"/>
              <p:cNvGrpSpPr/>
              <p:nvPr/>
            </p:nvGrpSpPr>
            <p:grpSpPr>
              <a:xfrm>
                <a:off x="12073320" y="5952240"/>
                <a:ext cx="190800" cy="433080"/>
                <a:chOff x="12073320" y="5952240"/>
                <a:chExt cx="190800" cy="433080"/>
              </a:xfrm>
            </p:grpSpPr>
            <p:sp>
              <p:nvSpPr>
                <p:cNvPr id="228" name="CustomShape 8"/>
                <p:cNvSpPr/>
                <p:nvPr/>
              </p:nvSpPr>
              <p:spPr>
                <a:xfrm>
                  <a:off x="12073320" y="5953320"/>
                  <a:ext cx="190800" cy="4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29" name="CustomShape 9"/>
                <p:cNvSpPr/>
                <p:nvPr/>
              </p:nvSpPr>
              <p:spPr>
                <a:xfrm>
                  <a:off x="12101400" y="6348240"/>
                  <a:ext cx="138240" cy="3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0" name="CustomShape 10"/>
                <p:cNvSpPr/>
                <p:nvPr/>
              </p:nvSpPr>
              <p:spPr>
                <a:xfrm>
                  <a:off x="12083760" y="5952240"/>
                  <a:ext cx="169200" cy="1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1" name="CustomShape 11"/>
              <p:cNvSpPr/>
              <p:nvPr/>
            </p:nvSpPr>
            <p:spPr>
              <a:xfrm>
                <a:off x="12134880" y="6132600"/>
                <a:ext cx="67680" cy="730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CustomShape 12"/>
              <p:cNvSpPr/>
              <p:nvPr/>
            </p:nvSpPr>
            <p:spPr>
              <a:xfrm flipH="1">
                <a:off x="12164760" y="6280200"/>
                <a:ext cx="6120" cy="1771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CustomShape 13"/>
              <p:cNvSpPr/>
              <p:nvPr/>
            </p:nvSpPr>
            <p:spPr>
              <a:xfrm>
                <a:off x="12046320" y="6277320"/>
                <a:ext cx="5508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CustomShape 14"/>
              <p:cNvSpPr/>
              <p:nvPr/>
            </p:nvSpPr>
            <p:spPr>
              <a:xfrm flipH="1">
                <a:off x="12238920" y="6277320"/>
                <a:ext cx="54000" cy="185760"/>
              </a:xfrm>
              <a:custGeom>
                <a:avLst/>
                <a:gdLst/>
                <a:ahLst/>
                <a:cxn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35" name="PlaceHolder 15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801240" cy="7771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IMAGES &amp; CONTENTS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0" y="1054440"/>
            <a:ext cx="1280124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6400440" cy="7771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0" y="184320"/>
            <a:ext cx="12801240" cy="869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IMAGES &amp; CONTENTS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0" y="1054440"/>
            <a:ext cx="12801240" cy="434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60" y="5298840"/>
            <a:ext cx="12801240" cy="2471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1" name="Picture 2" descr="D:\Fullppt\PNG이미지\핸드폰2.png"/>
          <p:cNvPicPr/>
          <p:nvPr/>
        </p:nvPicPr>
        <p:blipFill>
          <a:blip r:embed="rId14"/>
          <a:stretch/>
        </p:blipFill>
        <p:spPr>
          <a:xfrm>
            <a:off x="3826440" y="1627920"/>
            <a:ext cx="4722480" cy="6171840"/>
          </a:xfrm>
          <a:prstGeom prst="rect">
            <a:avLst/>
          </a:prstGeom>
          <a:ln w="0">
            <a:noFill/>
          </a:ln>
        </p:spPr>
      </p:pic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992120" y="1837080"/>
            <a:ext cx="2723400" cy="454068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801240" cy="46479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Your Picture Here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title"/>
          </p:nvPr>
        </p:nvSpPr>
        <p:spPr>
          <a:xfrm>
            <a:off x="640080" y="307800"/>
            <a:ext cx="11521080" cy="1297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5772960" y="3253680"/>
            <a:ext cx="702576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DIGIGARAGE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TextShape 2"/>
          <p:cNvSpPr txBox="1"/>
          <p:nvPr/>
        </p:nvSpPr>
        <p:spPr>
          <a:xfrm>
            <a:off x="5772960" y="4124520"/>
            <a:ext cx="702576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Converting paper process into digital process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2" name="Picture 921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sp>
        <p:nvSpPr>
          <p:cNvPr id="923" name="CustomShape 3"/>
          <p:cNvSpPr/>
          <p:nvPr/>
        </p:nvSpPr>
        <p:spPr>
          <a:xfrm>
            <a:off x="685800" y="1143000"/>
            <a:ext cx="4114800" cy="4343400"/>
          </a:xfrm>
          <a:prstGeom prst="rect">
            <a:avLst/>
          </a:prstGeom>
          <a:solidFill>
            <a:srgbClr val="FFCE29"/>
          </a:solidFill>
          <a:ln w="0">
            <a:solidFill>
              <a:srgbClr val="FFCE2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4" name="CustomShape 4"/>
          <p:cNvSpPr/>
          <p:nvPr/>
        </p:nvSpPr>
        <p:spPr>
          <a:xfrm>
            <a:off x="1263600" y="5257800"/>
            <a:ext cx="2514600" cy="685800"/>
          </a:xfrm>
          <a:prstGeom prst="rect">
            <a:avLst/>
          </a:prstGeom>
          <a:solidFill>
            <a:srgbClr val="FFCE29"/>
          </a:solidFill>
          <a:ln w="0">
            <a:solidFill>
              <a:srgbClr val="FFCE2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5" name="Picture 924"/>
          <p:cNvPicPr/>
          <p:nvPr/>
        </p:nvPicPr>
        <p:blipFill>
          <a:blip r:embed="rId3"/>
          <a:stretch/>
        </p:blipFill>
        <p:spPr>
          <a:xfrm>
            <a:off x="100440" y="2755800"/>
            <a:ext cx="4856760" cy="2118600"/>
          </a:xfrm>
          <a:prstGeom prst="rect">
            <a:avLst/>
          </a:prstGeom>
          <a:ln w="0">
            <a:noFill/>
          </a:ln>
        </p:spPr>
      </p:pic>
      <p:sp>
        <p:nvSpPr>
          <p:cNvPr id="926" name="TextShape 5"/>
          <p:cNvSpPr txBox="1"/>
          <p:nvPr/>
        </p:nvSpPr>
        <p:spPr>
          <a:xfrm>
            <a:off x="65160" y="6000480"/>
            <a:ext cx="5343480" cy="76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40"/>
              </a:spcBef>
              <a:tabLst>
                <a:tab pos="0" algn="l"/>
              </a:tabLst>
            </a:pPr>
            <a:r>
              <a:rPr lang="en-US" sz="2800" b="0" u="sng" strike="noStrike" spc="-1">
                <a:solidFill>
                  <a:srgbClr val="404040"/>
                </a:solidFill>
                <a:uFillTx/>
                <a:latin typeface="Arial"/>
                <a:ea typeface="맑은 고딕"/>
              </a:rPr>
              <a:t>Developed &amp; Presented by:-</a:t>
            </a:r>
            <a:endParaRPr lang="en-US" sz="2800" b="0" u="sng" strike="noStrike" spc="-1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spcAft>
                <a:spcPts val="289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  <a:ea typeface="맑은 고딕"/>
              </a:rPr>
              <a:t>1. PRIJITHA EZHAVA</a:t>
            </a:r>
            <a:endParaRPr lang="en-US" sz="2000" b="0" u="sng" strike="noStrike" spc="-1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  <a:ea typeface="맑은 고딕"/>
              </a:rPr>
              <a:t>2. AKSHAYRAJSINH JADEJA</a:t>
            </a:r>
            <a:endParaRPr lang="en-US" sz="2000" b="0" u="sng" strike="noStrike" spc="-1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9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  <a:ea typeface="맑은 고딕"/>
              </a:rPr>
              <a:t>3. RAHUL SINGH</a:t>
            </a:r>
            <a:endParaRPr lang="en-US" sz="2000" b="0" u="sng" strike="noStrike" spc="-1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7" name="TextShape 6"/>
          <p:cNvSpPr txBox="1"/>
          <p:nvPr/>
        </p:nvSpPr>
        <p:spPr>
          <a:xfrm>
            <a:off x="8373600" y="5619600"/>
            <a:ext cx="388620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u="sng" strike="noStrike" spc="-1">
                <a:solidFill>
                  <a:srgbClr val="404040"/>
                </a:solidFill>
                <a:uFillTx/>
                <a:latin typeface="Arial"/>
                <a:ea typeface="맑은 고딕"/>
              </a:rPr>
              <a:t>GUIDED BY</a:t>
            </a:r>
            <a:r>
              <a:rPr lang="en-US" sz="2800" b="0" strike="noStrike" spc="-1">
                <a:solidFill>
                  <a:srgbClr val="404040"/>
                </a:solidFill>
                <a:latin typeface="Arial"/>
                <a:ea typeface="맑은 고딕"/>
              </a:rPr>
              <a:t>:-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  <a:ea typeface="맑은 고딕"/>
              </a:rPr>
              <a:t>Mr. DHAVAL KAKU</a:t>
            </a:r>
            <a:r>
              <a:rPr lang="en-US" sz="2800" b="1" strike="noStrike" spc="-1">
                <a:solidFill>
                  <a:srgbClr val="404040"/>
                </a:solidFill>
                <a:latin typeface="Arial"/>
                <a:ea typeface="맑은 고딕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72960" y="3048000"/>
            <a:ext cx="7028640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DIGIGARAGE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0" name="차트 22"/>
          <p:cNvGraphicFramePr/>
          <p:nvPr/>
        </p:nvGraphicFramePr>
        <p:xfrm>
          <a:off x="854280" y="623160"/>
          <a:ext cx="5085720" cy="635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1" name="TextShape 1"/>
          <p:cNvSpPr txBox="1"/>
          <p:nvPr/>
        </p:nvSpPr>
        <p:spPr>
          <a:xfrm>
            <a:off x="5995440" y="184320"/>
            <a:ext cx="680436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Chart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TextShape 2"/>
          <p:cNvSpPr txBox="1"/>
          <p:nvPr/>
        </p:nvSpPr>
        <p:spPr>
          <a:xfrm>
            <a:off x="5995440" y="1054440"/>
            <a:ext cx="680436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3" name="Group 3"/>
          <p:cNvGrpSpPr/>
          <p:nvPr/>
        </p:nvGrpSpPr>
        <p:grpSpPr>
          <a:xfrm>
            <a:off x="6197040" y="1924560"/>
            <a:ext cx="5846040" cy="1457280"/>
            <a:chOff x="6197040" y="1924560"/>
            <a:chExt cx="5846040" cy="1457280"/>
          </a:xfrm>
        </p:grpSpPr>
        <p:sp>
          <p:nvSpPr>
            <p:cNvPr id="1124" name="CustomShape 4"/>
            <p:cNvSpPr/>
            <p:nvPr/>
          </p:nvSpPr>
          <p:spPr>
            <a:xfrm>
              <a:off x="6197040" y="2378880"/>
              <a:ext cx="58460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Get a modern PowerPoint  Presentation that is beautifully designed.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Easy to change colors, photos and Text.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25" name="CustomShape 5"/>
            <p:cNvSpPr/>
            <p:nvPr/>
          </p:nvSpPr>
          <p:spPr>
            <a:xfrm>
              <a:off x="6197040" y="1924560"/>
              <a:ext cx="5846040" cy="272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126" name="Group 6"/>
          <p:cNvGrpSpPr/>
          <p:nvPr/>
        </p:nvGrpSpPr>
        <p:grpSpPr>
          <a:xfrm>
            <a:off x="6218640" y="4524840"/>
            <a:ext cx="871920" cy="943200"/>
            <a:chOff x="6218640" y="4524840"/>
            <a:chExt cx="871920" cy="943200"/>
          </a:xfrm>
        </p:grpSpPr>
        <p:sp>
          <p:nvSpPr>
            <p:cNvPr id="1127" name="CustomShape 7"/>
            <p:cNvSpPr/>
            <p:nvPr/>
          </p:nvSpPr>
          <p:spPr>
            <a:xfrm>
              <a:off x="6218640" y="452484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8" name="CustomShape 8"/>
            <p:cNvSpPr/>
            <p:nvPr/>
          </p:nvSpPr>
          <p:spPr>
            <a:xfrm>
              <a:off x="6294600" y="4606920"/>
              <a:ext cx="72144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29" name="CustomShape 9"/>
          <p:cNvSpPr/>
          <p:nvPr/>
        </p:nvSpPr>
        <p:spPr>
          <a:xfrm rot="16200000">
            <a:off x="6480720" y="4839120"/>
            <a:ext cx="343800" cy="31788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0" name="Group 10"/>
          <p:cNvGrpSpPr/>
          <p:nvPr/>
        </p:nvGrpSpPr>
        <p:grpSpPr>
          <a:xfrm>
            <a:off x="6218640" y="5833800"/>
            <a:ext cx="871920" cy="943200"/>
            <a:chOff x="6218640" y="5833800"/>
            <a:chExt cx="871920" cy="943200"/>
          </a:xfrm>
        </p:grpSpPr>
        <p:sp>
          <p:nvSpPr>
            <p:cNvPr id="1131" name="CustomShape 11"/>
            <p:cNvSpPr/>
            <p:nvPr/>
          </p:nvSpPr>
          <p:spPr>
            <a:xfrm>
              <a:off x="6218640" y="583380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2" name="CustomShape 12"/>
            <p:cNvSpPr/>
            <p:nvPr/>
          </p:nvSpPr>
          <p:spPr>
            <a:xfrm>
              <a:off x="6294600" y="5915880"/>
              <a:ext cx="72144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33" name="Group 13"/>
          <p:cNvGrpSpPr/>
          <p:nvPr/>
        </p:nvGrpSpPr>
        <p:grpSpPr>
          <a:xfrm>
            <a:off x="7323480" y="4484520"/>
            <a:ext cx="4115520" cy="782640"/>
            <a:chOff x="7323480" y="4484520"/>
            <a:chExt cx="4115520" cy="782640"/>
          </a:xfrm>
        </p:grpSpPr>
        <p:sp>
          <p:nvSpPr>
            <p:cNvPr id="1134" name="CustomShape 14"/>
            <p:cNvSpPr/>
            <p:nvPr/>
          </p:nvSpPr>
          <p:spPr>
            <a:xfrm>
              <a:off x="7323480" y="4812480"/>
              <a:ext cx="411552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35" name="CustomShape 15"/>
            <p:cNvSpPr/>
            <p:nvPr/>
          </p:nvSpPr>
          <p:spPr>
            <a:xfrm>
              <a:off x="7323480" y="4484520"/>
              <a:ext cx="4115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136" name="CustomShape 16"/>
          <p:cNvSpPr/>
          <p:nvPr/>
        </p:nvSpPr>
        <p:spPr>
          <a:xfrm>
            <a:off x="6486840" y="6151680"/>
            <a:ext cx="348120" cy="3142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7" name="Group 17"/>
          <p:cNvGrpSpPr/>
          <p:nvPr/>
        </p:nvGrpSpPr>
        <p:grpSpPr>
          <a:xfrm>
            <a:off x="7323480" y="5795640"/>
            <a:ext cx="4115520" cy="783360"/>
            <a:chOff x="7323480" y="5795640"/>
            <a:chExt cx="4115520" cy="783360"/>
          </a:xfrm>
        </p:grpSpPr>
        <p:sp>
          <p:nvSpPr>
            <p:cNvPr id="1138" name="CustomShape 18"/>
            <p:cNvSpPr/>
            <p:nvPr/>
          </p:nvSpPr>
          <p:spPr>
            <a:xfrm>
              <a:off x="7323480" y="6124320"/>
              <a:ext cx="411552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39" name="CustomShape 19"/>
            <p:cNvSpPr/>
            <p:nvPr/>
          </p:nvSpPr>
          <p:spPr>
            <a:xfrm>
              <a:off x="7323480" y="5795640"/>
              <a:ext cx="4115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140" name="Picture 1139"/>
          <p:cNvPicPr/>
          <p:nvPr/>
        </p:nvPicPr>
        <p:blipFill>
          <a:blip r:embed="rId3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Infographic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3" name="Group 3"/>
          <p:cNvGrpSpPr/>
          <p:nvPr/>
        </p:nvGrpSpPr>
        <p:grpSpPr>
          <a:xfrm>
            <a:off x="5393520" y="2673720"/>
            <a:ext cx="4664880" cy="4532040"/>
            <a:chOff x="5393520" y="2673720"/>
            <a:chExt cx="4664880" cy="4532040"/>
          </a:xfrm>
        </p:grpSpPr>
        <p:sp>
          <p:nvSpPr>
            <p:cNvPr id="1144" name="CustomShape 4"/>
            <p:cNvSpPr/>
            <p:nvPr/>
          </p:nvSpPr>
          <p:spPr>
            <a:xfrm>
              <a:off x="5393520" y="2673720"/>
              <a:ext cx="150840" cy="419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5" name="CustomShape 5"/>
            <p:cNvSpPr/>
            <p:nvPr/>
          </p:nvSpPr>
          <p:spPr>
            <a:xfrm>
              <a:off x="5393520" y="6522480"/>
              <a:ext cx="632520" cy="683280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6" name="CustomShape 6"/>
            <p:cNvSpPr/>
            <p:nvPr/>
          </p:nvSpPr>
          <p:spPr>
            <a:xfrm>
              <a:off x="5702760" y="7043400"/>
              <a:ext cx="4082400" cy="162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7" name="CustomShape 7"/>
            <p:cNvSpPr/>
            <p:nvPr/>
          </p:nvSpPr>
          <p:spPr>
            <a:xfrm rot="16200000">
              <a:off x="9401040" y="6548400"/>
              <a:ext cx="682560" cy="632160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8" name="CustomShape 8"/>
            <p:cNvSpPr/>
            <p:nvPr/>
          </p:nvSpPr>
          <p:spPr>
            <a:xfrm>
              <a:off x="9907560" y="6013800"/>
              <a:ext cx="150840" cy="8701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9" name="CustomShape 9"/>
          <p:cNvSpPr/>
          <p:nvPr/>
        </p:nvSpPr>
        <p:spPr>
          <a:xfrm>
            <a:off x="956880" y="2468160"/>
            <a:ext cx="5230080" cy="136332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CustomShape 10"/>
          <p:cNvSpPr/>
          <p:nvPr/>
        </p:nvSpPr>
        <p:spPr>
          <a:xfrm>
            <a:off x="1106280" y="2634840"/>
            <a:ext cx="754920" cy="103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1" name="Group 11"/>
          <p:cNvGrpSpPr/>
          <p:nvPr/>
        </p:nvGrpSpPr>
        <p:grpSpPr>
          <a:xfrm>
            <a:off x="1996560" y="2638440"/>
            <a:ext cx="4028760" cy="783360"/>
            <a:chOff x="1996560" y="2638440"/>
            <a:chExt cx="4028760" cy="783360"/>
          </a:xfrm>
        </p:grpSpPr>
        <p:sp>
          <p:nvSpPr>
            <p:cNvPr id="1152" name="CustomShape 12"/>
            <p:cNvSpPr/>
            <p:nvPr/>
          </p:nvSpPr>
          <p:spPr>
            <a:xfrm>
              <a:off x="1996560" y="2967120"/>
              <a:ext cx="402876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53" name="CustomShape 13"/>
            <p:cNvSpPr/>
            <p:nvPr/>
          </p:nvSpPr>
          <p:spPr>
            <a:xfrm>
              <a:off x="1996560" y="2638440"/>
              <a:ext cx="40287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154" name="CustomShape 14"/>
          <p:cNvSpPr/>
          <p:nvPr/>
        </p:nvSpPr>
        <p:spPr>
          <a:xfrm>
            <a:off x="1255320" y="2849040"/>
            <a:ext cx="464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5" name="CustomShape 15"/>
          <p:cNvSpPr/>
          <p:nvPr/>
        </p:nvSpPr>
        <p:spPr>
          <a:xfrm>
            <a:off x="970200" y="3955680"/>
            <a:ext cx="5230080" cy="136332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CustomShape 16"/>
          <p:cNvSpPr/>
          <p:nvPr/>
        </p:nvSpPr>
        <p:spPr>
          <a:xfrm>
            <a:off x="1118160" y="4120920"/>
            <a:ext cx="762840" cy="103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7" name="Group 17"/>
          <p:cNvGrpSpPr/>
          <p:nvPr/>
        </p:nvGrpSpPr>
        <p:grpSpPr>
          <a:xfrm>
            <a:off x="2009160" y="4125240"/>
            <a:ext cx="4028760" cy="783360"/>
            <a:chOff x="2009160" y="4125240"/>
            <a:chExt cx="4028760" cy="783360"/>
          </a:xfrm>
        </p:grpSpPr>
        <p:sp>
          <p:nvSpPr>
            <p:cNvPr id="1158" name="CustomShape 18"/>
            <p:cNvSpPr/>
            <p:nvPr/>
          </p:nvSpPr>
          <p:spPr>
            <a:xfrm>
              <a:off x="2009160" y="4453920"/>
              <a:ext cx="402876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59" name="CustomShape 19"/>
            <p:cNvSpPr/>
            <p:nvPr/>
          </p:nvSpPr>
          <p:spPr>
            <a:xfrm>
              <a:off x="2009160" y="4125240"/>
              <a:ext cx="40287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160" name="CustomShape 20"/>
          <p:cNvSpPr/>
          <p:nvPr/>
        </p:nvSpPr>
        <p:spPr>
          <a:xfrm>
            <a:off x="1267200" y="4334760"/>
            <a:ext cx="464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61" name="CustomShape 21"/>
          <p:cNvSpPr/>
          <p:nvPr/>
        </p:nvSpPr>
        <p:spPr>
          <a:xfrm>
            <a:off x="981360" y="5459040"/>
            <a:ext cx="5218200" cy="136332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CustomShape 22"/>
          <p:cNvSpPr/>
          <p:nvPr/>
        </p:nvSpPr>
        <p:spPr>
          <a:xfrm>
            <a:off x="1130040" y="5623560"/>
            <a:ext cx="762840" cy="103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63" name="Group 23"/>
          <p:cNvGrpSpPr/>
          <p:nvPr/>
        </p:nvGrpSpPr>
        <p:grpSpPr>
          <a:xfrm>
            <a:off x="2019960" y="5627160"/>
            <a:ext cx="4028760" cy="783360"/>
            <a:chOff x="2019960" y="5627160"/>
            <a:chExt cx="4028760" cy="783360"/>
          </a:xfrm>
        </p:grpSpPr>
        <p:sp>
          <p:nvSpPr>
            <p:cNvPr id="1164" name="CustomShape 24"/>
            <p:cNvSpPr/>
            <p:nvPr/>
          </p:nvSpPr>
          <p:spPr>
            <a:xfrm>
              <a:off x="2019960" y="5955840"/>
              <a:ext cx="402876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65" name="CustomShape 25"/>
            <p:cNvSpPr/>
            <p:nvPr/>
          </p:nvSpPr>
          <p:spPr>
            <a:xfrm>
              <a:off x="2019960" y="5627160"/>
              <a:ext cx="40287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166" name="CustomShape 26"/>
          <p:cNvSpPr/>
          <p:nvPr/>
        </p:nvSpPr>
        <p:spPr>
          <a:xfrm>
            <a:off x="1279080" y="5838480"/>
            <a:ext cx="4644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67" name="Group 27"/>
          <p:cNvGrpSpPr/>
          <p:nvPr/>
        </p:nvGrpSpPr>
        <p:grpSpPr>
          <a:xfrm>
            <a:off x="8073000" y="1595520"/>
            <a:ext cx="3860640" cy="4424040"/>
            <a:chOff x="8073000" y="1595520"/>
            <a:chExt cx="3860640" cy="4424040"/>
          </a:xfrm>
        </p:grpSpPr>
        <p:sp>
          <p:nvSpPr>
            <p:cNvPr id="1168" name="CustomShape 28"/>
            <p:cNvSpPr/>
            <p:nvPr/>
          </p:nvSpPr>
          <p:spPr>
            <a:xfrm rot="8100000">
              <a:off x="8763840" y="2530800"/>
              <a:ext cx="2333880" cy="2327040"/>
            </a:xfrm>
            <a:custGeom>
              <a:avLst/>
              <a:gdLst/>
              <a:ahLst/>
              <a:cxnLst/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9" name="CustomShape 29"/>
            <p:cNvSpPr/>
            <p:nvPr/>
          </p:nvSpPr>
          <p:spPr>
            <a:xfrm>
              <a:off x="9549720" y="5205600"/>
              <a:ext cx="882720" cy="19836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0" name="CustomShape 30"/>
            <p:cNvSpPr/>
            <p:nvPr/>
          </p:nvSpPr>
          <p:spPr>
            <a:xfrm>
              <a:off x="9586800" y="5513400"/>
              <a:ext cx="810000" cy="1976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1" name="CustomShape 31"/>
            <p:cNvSpPr/>
            <p:nvPr/>
          </p:nvSpPr>
          <p:spPr>
            <a:xfrm>
              <a:off x="9660600" y="5821920"/>
              <a:ext cx="661320" cy="1976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2" name="CustomShape 32"/>
            <p:cNvSpPr/>
            <p:nvPr/>
          </p:nvSpPr>
          <p:spPr>
            <a:xfrm rot="2700000">
              <a:off x="11188440" y="2131200"/>
              <a:ext cx="209160" cy="52236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3" name="CustomShape 33"/>
            <p:cNvSpPr/>
            <p:nvPr/>
          </p:nvSpPr>
          <p:spPr>
            <a:xfrm rot="18900000" flipH="1">
              <a:off x="8573040" y="2131200"/>
              <a:ext cx="209160" cy="52272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4" name="CustomShape 34"/>
            <p:cNvSpPr/>
            <p:nvPr/>
          </p:nvSpPr>
          <p:spPr>
            <a:xfrm>
              <a:off x="9902520" y="1595520"/>
              <a:ext cx="200880" cy="5432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5" name="CustomShape 35"/>
            <p:cNvSpPr/>
            <p:nvPr/>
          </p:nvSpPr>
          <p:spPr>
            <a:xfrm rot="5400000">
              <a:off x="11573280" y="3222360"/>
              <a:ext cx="216720" cy="5036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" name="CustomShape 36"/>
            <p:cNvSpPr/>
            <p:nvPr/>
          </p:nvSpPr>
          <p:spPr>
            <a:xfrm rot="16200000" flipH="1">
              <a:off x="8215920" y="3223080"/>
              <a:ext cx="216720" cy="50256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77" name="CustomShape 37"/>
          <p:cNvSpPr/>
          <p:nvPr/>
        </p:nvSpPr>
        <p:spPr>
          <a:xfrm>
            <a:off x="6398640" y="6438600"/>
            <a:ext cx="294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Your Text  Here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178" name="Group 38"/>
          <p:cNvGrpSpPr/>
          <p:nvPr/>
        </p:nvGrpSpPr>
        <p:grpSpPr>
          <a:xfrm>
            <a:off x="9370800" y="2574720"/>
            <a:ext cx="948240" cy="2178360"/>
            <a:chOff x="9370800" y="2574720"/>
            <a:chExt cx="948240" cy="2178360"/>
          </a:xfrm>
        </p:grpSpPr>
        <p:grpSp>
          <p:nvGrpSpPr>
            <p:cNvPr id="1179" name="Group 39"/>
            <p:cNvGrpSpPr/>
            <p:nvPr/>
          </p:nvGrpSpPr>
          <p:grpSpPr>
            <a:xfrm>
              <a:off x="9650520" y="2574720"/>
              <a:ext cx="660960" cy="1328760"/>
              <a:chOff x="9650520" y="2574720"/>
              <a:chExt cx="660960" cy="1328760"/>
            </a:xfrm>
          </p:grpSpPr>
          <p:sp>
            <p:nvSpPr>
              <p:cNvPr id="1180" name="CustomShape 40"/>
              <p:cNvSpPr/>
              <p:nvPr/>
            </p:nvSpPr>
            <p:spPr>
              <a:xfrm>
                <a:off x="9650520" y="2801160"/>
                <a:ext cx="660960" cy="1102320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1" name="CustomShape 41"/>
              <p:cNvSpPr/>
              <p:nvPr/>
            </p:nvSpPr>
            <p:spPr>
              <a:xfrm>
                <a:off x="9845280" y="2574720"/>
                <a:ext cx="270720" cy="239400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182" name="CustomShape 42"/>
            <p:cNvSpPr/>
            <p:nvPr/>
          </p:nvSpPr>
          <p:spPr>
            <a:xfrm>
              <a:off x="9370800" y="3945960"/>
              <a:ext cx="948240" cy="807120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83" name="Picture 1182"/>
          <p:cNvPicPr/>
          <p:nvPr/>
        </p:nvPicPr>
        <p:blipFill>
          <a:blip r:embed="rId3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CustomShape 1"/>
          <p:cNvSpPr/>
          <p:nvPr/>
        </p:nvSpPr>
        <p:spPr>
          <a:xfrm>
            <a:off x="275040" y="239400"/>
            <a:ext cx="5846040" cy="7288920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CustomShape 2"/>
          <p:cNvSpPr/>
          <p:nvPr/>
        </p:nvSpPr>
        <p:spPr>
          <a:xfrm>
            <a:off x="6745680" y="705240"/>
            <a:ext cx="5746680" cy="187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Simple Presentation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  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86" name="CustomShape 3"/>
          <p:cNvSpPr/>
          <p:nvPr/>
        </p:nvSpPr>
        <p:spPr>
          <a:xfrm>
            <a:off x="6745680" y="2879280"/>
            <a:ext cx="5746680" cy="100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87" name="CustomShape 4"/>
          <p:cNvSpPr/>
          <p:nvPr/>
        </p:nvSpPr>
        <p:spPr>
          <a:xfrm>
            <a:off x="7204680" y="6754680"/>
            <a:ext cx="50389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Portfolio Presentation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188" name="Picture 1187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Mobile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4" name="CustomShape 3"/>
          <p:cNvSpPr/>
          <p:nvPr/>
        </p:nvSpPr>
        <p:spPr>
          <a:xfrm>
            <a:off x="529920" y="1600560"/>
            <a:ext cx="393228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Simple Portfolio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35" name="CustomShape 4"/>
          <p:cNvSpPr/>
          <p:nvPr/>
        </p:nvSpPr>
        <p:spPr>
          <a:xfrm>
            <a:off x="148320" y="3399120"/>
            <a:ext cx="4452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71000" algn="r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36" name="CustomShape 5"/>
          <p:cNvSpPr/>
          <p:nvPr/>
        </p:nvSpPr>
        <p:spPr>
          <a:xfrm>
            <a:off x="148320" y="3881880"/>
            <a:ext cx="4452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71000" algn="r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37" name="CustomShape 6"/>
          <p:cNvSpPr/>
          <p:nvPr/>
        </p:nvSpPr>
        <p:spPr>
          <a:xfrm>
            <a:off x="148320" y="4366080"/>
            <a:ext cx="4452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71000" algn="r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38" name="CustomShape 7"/>
          <p:cNvSpPr/>
          <p:nvPr/>
        </p:nvSpPr>
        <p:spPr>
          <a:xfrm>
            <a:off x="8095680" y="3399840"/>
            <a:ext cx="4452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39" name="CustomShape 8"/>
          <p:cNvSpPr/>
          <p:nvPr/>
        </p:nvSpPr>
        <p:spPr>
          <a:xfrm>
            <a:off x="8095680" y="3883320"/>
            <a:ext cx="4452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0" name="CustomShape 9"/>
          <p:cNvSpPr/>
          <p:nvPr/>
        </p:nvSpPr>
        <p:spPr>
          <a:xfrm>
            <a:off x="8095680" y="4367520"/>
            <a:ext cx="44521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71360" indent="-17100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Easy to change colors, photos and Text.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1" name="CustomShape 10"/>
          <p:cNvSpPr/>
          <p:nvPr/>
        </p:nvSpPr>
        <p:spPr>
          <a:xfrm>
            <a:off x="8369280" y="1598760"/>
            <a:ext cx="3932280" cy="14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Simple Portfolio 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42" name="CustomShape 11"/>
          <p:cNvSpPr/>
          <p:nvPr/>
        </p:nvSpPr>
        <p:spPr>
          <a:xfrm>
            <a:off x="3953160" y="6183000"/>
            <a:ext cx="369360" cy="68904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CustomShape 12"/>
          <p:cNvSpPr/>
          <p:nvPr/>
        </p:nvSpPr>
        <p:spPr>
          <a:xfrm>
            <a:off x="8383680" y="6225480"/>
            <a:ext cx="662040" cy="60372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4" name="Group 13"/>
          <p:cNvGrpSpPr/>
          <p:nvPr/>
        </p:nvGrpSpPr>
        <p:grpSpPr>
          <a:xfrm>
            <a:off x="9378000" y="5875560"/>
            <a:ext cx="2923200" cy="784080"/>
            <a:chOff x="9378000" y="5875560"/>
            <a:chExt cx="2923200" cy="784080"/>
          </a:xfrm>
        </p:grpSpPr>
        <p:sp>
          <p:nvSpPr>
            <p:cNvPr id="1245" name="CustomShape 14"/>
            <p:cNvSpPr/>
            <p:nvPr/>
          </p:nvSpPr>
          <p:spPr>
            <a:xfrm>
              <a:off x="9378000" y="6204240"/>
              <a:ext cx="29232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CE29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46" name="CustomShape 15"/>
            <p:cNvSpPr/>
            <p:nvPr/>
          </p:nvSpPr>
          <p:spPr>
            <a:xfrm>
              <a:off x="9378000" y="5875560"/>
              <a:ext cx="2923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CE29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247" name="Group 16"/>
          <p:cNvGrpSpPr/>
          <p:nvPr/>
        </p:nvGrpSpPr>
        <p:grpSpPr>
          <a:xfrm>
            <a:off x="561240" y="5875560"/>
            <a:ext cx="2923200" cy="784080"/>
            <a:chOff x="561240" y="5875560"/>
            <a:chExt cx="2923200" cy="784080"/>
          </a:xfrm>
        </p:grpSpPr>
        <p:sp>
          <p:nvSpPr>
            <p:cNvPr id="1248" name="CustomShape 17"/>
            <p:cNvSpPr/>
            <p:nvPr/>
          </p:nvSpPr>
          <p:spPr>
            <a:xfrm>
              <a:off x="561240" y="6204240"/>
              <a:ext cx="29232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FFCE29"/>
                  </a:solidFill>
                  <a:latin typeface="Arial"/>
                  <a:ea typeface="Arial Unicode MS"/>
                </a:rPr>
                <a:t>You can simply impress your audience and add a unique zing.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49" name="CustomShape 18"/>
            <p:cNvSpPr/>
            <p:nvPr/>
          </p:nvSpPr>
          <p:spPr>
            <a:xfrm>
              <a:off x="561240" y="5875560"/>
              <a:ext cx="2923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CE29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250" name="Picture 1249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Infographic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3" name="Group 3"/>
          <p:cNvGrpSpPr/>
          <p:nvPr/>
        </p:nvGrpSpPr>
        <p:grpSpPr>
          <a:xfrm>
            <a:off x="6480000" y="1787040"/>
            <a:ext cx="1200240" cy="1293480"/>
            <a:chOff x="6480000" y="1787040"/>
            <a:chExt cx="1200240" cy="1293480"/>
          </a:xfrm>
        </p:grpSpPr>
        <p:sp>
          <p:nvSpPr>
            <p:cNvPr id="1254" name="CustomShape 4"/>
            <p:cNvSpPr/>
            <p:nvPr/>
          </p:nvSpPr>
          <p:spPr>
            <a:xfrm rot="2700000">
              <a:off x="6703920" y="1880640"/>
              <a:ext cx="687960" cy="1058760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5" name="CustomShape 5"/>
            <p:cNvSpPr/>
            <p:nvPr/>
          </p:nvSpPr>
          <p:spPr>
            <a:xfrm rot="2700000">
              <a:off x="7359840" y="1852920"/>
              <a:ext cx="280440" cy="230400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56" name="Group 6"/>
          <p:cNvGrpSpPr/>
          <p:nvPr/>
        </p:nvGrpSpPr>
        <p:grpSpPr>
          <a:xfrm>
            <a:off x="4106520" y="2761560"/>
            <a:ext cx="4586400" cy="4442760"/>
            <a:chOff x="4106520" y="2761560"/>
            <a:chExt cx="4586400" cy="4442760"/>
          </a:xfrm>
        </p:grpSpPr>
        <p:sp>
          <p:nvSpPr>
            <p:cNvPr id="1257" name="CustomShape 7"/>
            <p:cNvSpPr/>
            <p:nvPr/>
          </p:nvSpPr>
          <p:spPr>
            <a:xfrm>
              <a:off x="5743080" y="6010920"/>
              <a:ext cx="1977120" cy="1193400"/>
            </a:xfrm>
            <a:custGeom>
              <a:avLst/>
              <a:gdLst/>
              <a:ahLst/>
              <a:cxnLst/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8" name="CustomShape 8"/>
            <p:cNvSpPr/>
            <p:nvPr/>
          </p:nvSpPr>
          <p:spPr>
            <a:xfrm>
              <a:off x="4124520" y="4729320"/>
              <a:ext cx="2981520" cy="1580040"/>
            </a:xfrm>
            <a:custGeom>
              <a:avLst/>
              <a:gdLst/>
              <a:ahLst/>
              <a:cxnLst/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9" name="CustomShape 9"/>
            <p:cNvSpPr/>
            <p:nvPr/>
          </p:nvSpPr>
          <p:spPr>
            <a:xfrm>
              <a:off x="4677840" y="3811320"/>
              <a:ext cx="4013640" cy="1325880"/>
            </a:xfrm>
            <a:custGeom>
              <a:avLst/>
              <a:gdLst/>
              <a:ahLst/>
              <a:cxnLst/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0" name="CustomShape 10"/>
            <p:cNvSpPr/>
            <p:nvPr/>
          </p:nvSpPr>
          <p:spPr>
            <a:xfrm rot="5400000">
              <a:off x="6140880" y="2159280"/>
              <a:ext cx="1480320" cy="3623760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CustomShape 11"/>
            <p:cNvSpPr/>
            <p:nvPr/>
          </p:nvSpPr>
          <p:spPr>
            <a:xfrm rot="5400000">
              <a:off x="5215680" y="3717000"/>
              <a:ext cx="1359000" cy="2456280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2" name="CustomShape 12"/>
            <p:cNvSpPr/>
            <p:nvPr/>
          </p:nvSpPr>
          <p:spPr>
            <a:xfrm rot="5400000">
              <a:off x="5178600" y="4335480"/>
              <a:ext cx="1479600" cy="3623760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3" name="CustomShape 13"/>
            <p:cNvSpPr/>
            <p:nvPr/>
          </p:nvSpPr>
          <p:spPr>
            <a:xfrm>
              <a:off x="5065920" y="2761560"/>
              <a:ext cx="1679400" cy="695880"/>
            </a:xfrm>
            <a:custGeom>
              <a:avLst/>
              <a:gdLst/>
              <a:ahLst/>
              <a:cxnLst/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4" name="Group 14"/>
          <p:cNvGrpSpPr/>
          <p:nvPr/>
        </p:nvGrpSpPr>
        <p:grpSpPr>
          <a:xfrm>
            <a:off x="7810200" y="4813920"/>
            <a:ext cx="3554280" cy="783360"/>
            <a:chOff x="7810200" y="4813920"/>
            <a:chExt cx="3554280" cy="783360"/>
          </a:xfrm>
        </p:grpSpPr>
        <p:sp>
          <p:nvSpPr>
            <p:cNvPr id="1265" name="CustomShape 15"/>
            <p:cNvSpPr/>
            <p:nvPr/>
          </p:nvSpPr>
          <p:spPr>
            <a:xfrm>
              <a:off x="7810200" y="5141880"/>
              <a:ext cx="3554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66" name="CustomShape 16"/>
            <p:cNvSpPr/>
            <p:nvPr/>
          </p:nvSpPr>
          <p:spPr>
            <a:xfrm>
              <a:off x="7810200" y="4813920"/>
              <a:ext cx="3554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267" name="Group 17"/>
          <p:cNvGrpSpPr/>
          <p:nvPr/>
        </p:nvGrpSpPr>
        <p:grpSpPr>
          <a:xfrm>
            <a:off x="1432440" y="2797920"/>
            <a:ext cx="3554280" cy="783360"/>
            <a:chOff x="1432440" y="2797920"/>
            <a:chExt cx="3554280" cy="783360"/>
          </a:xfrm>
        </p:grpSpPr>
        <p:sp>
          <p:nvSpPr>
            <p:cNvPr id="1268" name="CustomShape 18"/>
            <p:cNvSpPr/>
            <p:nvPr/>
          </p:nvSpPr>
          <p:spPr>
            <a:xfrm>
              <a:off x="1432440" y="3125880"/>
              <a:ext cx="3554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69" name="CustomShape 19"/>
            <p:cNvSpPr/>
            <p:nvPr/>
          </p:nvSpPr>
          <p:spPr>
            <a:xfrm>
              <a:off x="1432440" y="2797920"/>
              <a:ext cx="3554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270" name="Group 20"/>
          <p:cNvGrpSpPr/>
          <p:nvPr/>
        </p:nvGrpSpPr>
        <p:grpSpPr>
          <a:xfrm>
            <a:off x="461880" y="5158080"/>
            <a:ext cx="3554280" cy="784080"/>
            <a:chOff x="461880" y="5158080"/>
            <a:chExt cx="3554280" cy="784080"/>
          </a:xfrm>
        </p:grpSpPr>
        <p:sp>
          <p:nvSpPr>
            <p:cNvPr id="1271" name="CustomShape 21"/>
            <p:cNvSpPr/>
            <p:nvPr/>
          </p:nvSpPr>
          <p:spPr>
            <a:xfrm>
              <a:off x="461880" y="5486760"/>
              <a:ext cx="3554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72" name="CustomShape 22"/>
            <p:cNvSpPr/>
            <p:nvPr/>
          </p:nvSpPr>
          <p:spPr>
            <a:xfrm>
              <a:off x="461880" y="5158080"/>
              <a:ext cx="3554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273" name="CustomShape 23"/>
          <p:cNvSpPr/>
          <p:nvPr/>
        </p:nvSpPr>
        <p:spPr>
          <a:xfrm rot="458400">
            <a:off x="4630680" y="5745960"/>
            <a:ext cx="2596680" cy="80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Presentation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74" name="CustomShape 24"/>
          <p:cNvSpPr/>
          <p:nvPr/>
        </p:nvSpPr>
        <p:spPr>
          <a:xfrm rot="583800">
            <a:off x="4540320" y="4526280"/>
            <a:ext cx="2577600" cy="80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75" name="CustomShape 25"/>
          <p:cNvSpPr/>
          <p:nvPr/>
        </p:nvSpPr>
        <p:spPr>
          <a:xfrm rot="500400">
            <a:off x="5618880" y="3585600"/>
            <a:ext cx="2576160" cy="80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PowerPoint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76" name="Picture 1275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roup 1"/>
          <p:cNvGrpSpPr/>
          <p:nvPr/>
        </p:nvGrpSpPr>
        <p:grpSpPr>
          <a:xfrm>
            <a:off x="8627400" y="2855880"/>
            <a:ext cx="3628440" cy="965880"/>
            <a:chOff x="8627400" y="2855880"/>
            <a:chExt cx="3628440" cy="965880"/>
          </a:xfrm>
        </p:grpSpPr>
        <p:sp>
          <p:nvSpPr>
            <p:cNvPr id="1278" name="CustomShape 2"/>
            <p:cNvSpPr/>
            <p:nvPr/>
          </p:nvSpPr>
          <p:spPr>
            <a:xfrm>
              <a:off x="8627400" y="3184560"/>
              <a:ext cx="362844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279" name="CustomShape 3"/>
            <p:cNvSpPr/>
            <p:nvPr/>
          </p:nvSpPr>
          <p:spPr>
            <a:xfrm>
              <a:off x="8627400" y="285588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280" name="CustomShape 4"/>
          <p:cNvSpPr/>
          <p:nvPr/>
        </p:nvSpPr>
        <p:spPr>
          <a:xfrm>
            <a:off x="3020760" y="4874760"/>
            <a:ext cx="6753600" cy="184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Portfolio Presentation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81" name="CustomShape 5"/>
          <p:cNvSpPr/>
          <p:nvPr/>
        </p:nvSpPr>
        <p:spPr>
          <a:xfrm>
            <a:off x="2265480" y="6725160"/>
            <a:ext cx="8266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82" name="CustomShape 6"/>
          <p:cNvSpPr/>
          <p:nvPr/>
        </p:nvSpPr>
        <p:spPr>
          <a:xfrm>
            <a:off x="312120" y="282600"/>
            <a:ext cx="12171600" cy="4079880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3" name="Picture 1282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4" name="Group 1"/>
          <p:cNvGrpSpPr/>
          <p:nvPr/>
        </p:nvGrpSpPr>
        <p:grpSpPr>
          <a:xfrm>
            <a:off x="6876720" y="2431800"/>
            <a:ext cx="1360440" cy="1468800"/>
            <a:chOff x="6876720" y="2431800"/>
            <a:chExt cx="1360440" cy="1468800"/>
          </a:xfrm>
        </p:grpSpPr>
        <p:sp>
          <p:nvSpPr>
            <p:cNvPr id="1285" name="CustomShape 2"/>
            <p:cNvSpPr/>
            <p:nvPr/>
          </p:nvSpPr>
          <p:spPr>
            <a:xfrm>
              <a:off x="6876720" y="2431800"/>
              <a:ext cx="1360440" cy="1468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CustomShape 3"/>
            <p:cNvSpPr/>
            <p:nvPr/>
          </p:nvSpPr>
          <p:spPr>
            <a:xfrm>
              <a:off x="7003080" y="2568600"/>
              <a:ext cx="1108080" cy="11962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7" name="Group 4"/>
          <p:cNvGrpSpPr/>
          <p:nvPr/>
        </p:nvGrpSpPr>
        <p:grpSpPr>
          <a:xfrm>
            <a:off x="6104160" y="3247560"/>
            <a:ext cx="1360440" cy="1468800"/>
            <a:chOff x="6104160" y="3247560"/>
            <a:chExt cx="1360440" cy="1468800"/>
          </a:xfrm>
        </p:grpSpPr>
        <p:sp>
          <p:nvSpPr>
            <p:cNvPr id="1288" name="CustomShape 5"/>
            <p:cNvSpPr/>
            <p:nvPr/>
          </p:nvSpPr>
          <p:spPr>
            <a:xfrm>
              <a:off x="6104160" y="3247560"/>
              <a:ext cx="1360440" cy="1468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CustomShape 6"/>
            <p:cNvSpPr/>
            <p:nvPr/>
          </p:nvSpPr>
          <p:spPr>
            <a:xfrm>
              <a:off x="6230520" y="3383640"/>
              <a:ext cx="1108080" cy="11962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0" name="Group 7"/>
          <p:cNvGrpSpPr/>
          <p:nvPr/>
        </p:nvGrpSpPr>
        <p:grpSpPr>
          <a:xfrm>
            <a:off x="5332680" y="4063680"/>
            <a:ext cx="1360440" cy="1468800"/>
            <a:chOff x="5332680" y="4063680"/>
            <a:chExt cx="1360440" cy="1468800"/>
          </a:xfrm>
        </p:grpSpPr>
        <p:sp>
          <p:nvSpPr>
            <p:cNvPr id="1291" name="CustomShape 8"/>
            <p:cNvSpPr/>
            <p:nvPr/>
          </p:nvSpPr>
          <p:spPr>
            <a:xfrm>
              <a:off x="5332680" y="4063680"/>
              <a:ext cx="1360440" cy="1468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CustomShape 9"/>
            <p:cNvSpPr/>
            <p:nvPr/>
          </p:nvSpPr>
          <p:spPr>
            <a:xfrm>
              <a:off x="5454720" y="4227480"/>
              <a:ext cx="1107360" cy="11962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93" name="TextShape 10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Infographic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4" name="TextShape 11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CustomShape 12"/>
          <p:cNvSpPr/>
          <p:nvPr/>
        </p:nvSpPr>
        <p:spPr>
          <a:xfrm rot="16200000">
            <a:off x="7390080" y="2781360"/>
            <a:ext cx="502920" cy="4658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CustomShape 13"/>
          <p:cNvSpPr/>
          <p:nvPr/>
        </p:nvSpPr>
        <p:spPr>
          <a:xfrm>
            <a:off x="6692400" y="3611160"/>
            <a:ext cx="425160" cy="3826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CustomShape 14"/>
          <p:cNvSpPr/>
          <p:nvPr/>
        </p:nvSpPr>
        <p:spPr>
          <a:xfrm rot="2700000">
            <a:off x="5994000" y="4343040"/>
            <a:ext cx="324360" cy="61848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98" name="Group 15"/>
          <p:cNvGrpSpPr/>
          <p:nvPr/>
        </p:nvGrpSpPr>
        <p:grpSpPr>
          <a:xfrm>
            <a:off x="4559040" y="4880520"/>
            <a:ext cx="1360440" cy="1468800"/>
            <a:chOff x="4559040" y="4880520"/>
            <a:chExt cx="1360440" cy="1468800"/>
          </a:xfrm>
        </p:grpSpPr>
        <p:sp>
          <p:nvSpPr>
            <p:cNvPr id="1299" name="CustomShape 16"/>
            <p:cNvSpPr/>
            <p:nvPr/>
          </p:nvSpPr>
          <p:spPr>
            <a:xfrm>
              <a:off x="4559040" y="4880520"/>
              <a:ext cx="1360440" cy="1468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CustomShape 17"/>
            <p:cNvSpPr/>
            <p:nvPr/>
          </p:nvSpPr>
          <p:spPr>
            <a:xfrm>
              <a:off x="4685400" y="5017320"/>
              <a:ext cx="1108080" cy="119628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01" name="CustomShape 18"/>
          <p:cNvSpPr/>
          <p:nvPr/>
        </p:nvSpPr>
        <p:spPr>
          <a:xfrm>
            <a:off x="5009760" y="5425200"/>
            <a:ext cx="459000" cy="3816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2" name="Group 19"/>
          <p:cNvGrpSpPr/>
          <p:nvPr/>
        </p:nvGrpSpPr>
        <p:grpSpPr>
          <a:xfrm>
            <a:off x="6060600" y="5697720"/>
            <a:ext cx="3628440" cy="784080"/>
            <a:chOff x="6060600" y="5697720"/>
            <a:chExt cx="3628440" cy="784080"/>
          </a:xfrm>
        </p:grpSpPr>
        <p:sp>
          <p:nvSpPr>
            <p:cNvPr id="1303" name="CustomShape 20"/>
            <p:cNvSpPr/>
            <p:nvPr/>
          </p:nvSpPr>
          <p:spPr>
            <a:xfrm>
              <a:off x="6060600" y="602640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04" name="CustomShape 21"/>
            <p:cNvSpPr/>
            <p:nvPr/>
          </p:nvSpPr>
          <p:spPr>
            <a:xfrm>
              <a:off x="6060600" y="569772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305" name="Group 22"/>
          <p:cNvGrpSpPr/>
          <p:nvPr/>
        </p:nvGrpSpPr>
        <p:grpSpPr>
          <a:xfrm>
            <a:off x="7788960" y="4248720"/>
            <a:ext cx="3628440" cy="783360"/>
            <a:chOff x="7788960" y="4248720"/>
            <a:chExt cx="3628440" cy="783360"/>
          </a:xfrm>
        </p:grpSpPr>
        <p:sp>
          <p:nvSpPr>
            <p:cNvPr id="1306" name="CustomShape 23"/>
            <p:cNvSpPr/>
            <p:nvPr/>
          </p:nvSpPr>
          <p:spPr>
            <a:xfrm>
              <a:off x="7788960" y="457668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07" name="CustomShape 24"/>
            <p:cNvSpPr/>
            <p:nvPr/>
          </p:nvSpPr>
          <p:spPr>
            <a:xfrm>
              <a:off x="7788960" y="424872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308" name="Group 25"/>
          <p:cNvGrpSpPr/>
          <p:nvPr/>
        </p:nvGrpSpPr>
        <p:grpSpPr>
          <a:xfrm>
            <a:off x="1610280" y="3494520"/>
            <a:ext cx="3628440" cy="784080"/>
            <a:chOff x="1610280" y="3494520"/>
            <a:chExt cx="3628440" cy="784080"/>
          </a:xfrm>
        </p:grpSpPr>
        <p:sp>
          <p:nvSpPr>
            <p:cNvPr id="1309" name="CustomShape 26"/>
            <p:cNvSpPr/>
            <p:nvPr/>
          </p:nvSpPr>
          <p:spPr>
            <a:xfrm>
              <a:off x="1610280" y="382320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10" name="CustomShape 27"/>
            <p:cNvSpPr/>
            <p:nvPr/>
          </p:nvSpPr>
          <p:spPr>
            <a:xfrm>
              <a:off x="1610280" y="349452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311" name="Group 28"/>
          <p:cNvGrpSpPr/>
          <p:nvPr/>
        </p:nvGrpSpPr>
        <p:grpSpPr>
          <a:xfrm>
            <a:off x="3155760" y="1861920"/>
            <a:ext cx="3628440" cy="783360"/>
            <a:chOff x="3155760" y="1861920"/>
            <a:chExt cx="3628440" cy="783360"/>
          </a:xfrm>
        </p:grpSpPr>
        <p:sp>
          <p:nvSpPr>
            <p:cNvPr id="1312" name="CustomShape 29"/>
            <p:cNvSpPr/>
            <p:nvPr/>
          </p:nvSpPr>
          <p:spPr>
            <a:xfrm>
              <a:off x="3155760" y="218988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13" name="CustomShape 30"/>
            <p:cNvSpPr/>
            <p:nvPr/>
          </p:nvSpPr>
          <p:spPr>
            <a:xfrm>
              <a:off x="3155760" y="186192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314" name="Picture 1313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Portfolio Presentation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6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CustomShape 3"/>
          <p:cNvSpPr/>
          <p:nvPr/>
        </p:nvSpPr>
        <p:spPr>
          <a:xfrm>
            <a:off x="4987080" y="2167920"/>
            <a:ext cx="2721600" cy="20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318" name="Picture 1317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9" name="Group 1"/>
          <p:cNvGrpSpPr/>
          <p:nvPr/>
        </p:nvGrpSpPr>
        <p:grpSpPr>
          <a:xfrm>
            <a:off x="1675440" y="1332720"/>
            <a:ext cx="9506520" cy="5984640"/>
            <a:chOff x="1675440" y="1332720"/>
            <a:chExt cx="9506520" cy="5984640"/>
          </a:xfrm>
        </p:grpSpPr>
        <p:sp>
          <p:nvSpPr>
            <p:cNvPr id="1320" name="CustomShape 2"/>
            <p:cNvSpPr/>
            <p:nvPr/>
          </p:nvSpPr>
          <p:spPr>
            <a:xfrm>
              <a:off x="1889640" y="3799800"/>
              <a:ext cx="9032760" cy="3474360"/>
            </a:xfrm>
            <a:custGeom>
              <a:avLst/>
              <a:gdLst/>
              <a:ahLst/>
              <a:cxnLst/>
              <a:rect l="l" t="t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1" name="CustomShape 3"/>
            <p:cNvSpPr/>
            <p:nvPr/>
          </p:nvSpPr>
          <p:spPr>
            <a:xfrm>
              <a:off x="1675440" y="2282400"/>
              <a:ext cx="9298800" cy="5034960"/>
            </a:xfrm>
            <a:custGeom>
              <a:avLst/>
              <a:gdLst/>
              <a:ahLst/>
              <a:cxnLst/>
              <a:rect l="l" t="t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2" name="CustomShape 4"/>
            <p:cNvSpPr/>
            <p:nvPr/>
          </p:nvSpPr>
          <p:spPr>
            <a:xfrm>
              <a:off x="2837160" y="1867320"/>
              <a:ext cx="8344800" cy="4593600"/>
            </a:xfrm>
            <a:custGeom>
              <a:avLst/>
              <a:gdLst/>
              <a:ahLst/>
              <a:cxnLst/>
              <a:rect l="l" t="t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CustomShape 5"/>
            <p:cNvSpPr/>
            <p:nvPr/>
          </p:nvSpPr>
          <p:spPr>
            <a:xfrm>
              <a:off x="3442320" y="1332720"/>
              <a:ext cx="5499000" cy="2028240"/>
            </a:xfrm>
            <a:custGeom>
              <a:avLst/>
              <a:gdLst/>
              <a:ahLst/>
              <a:cxnLst/>
              <a:rect l="l" t="t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24" name="TextShape 6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Worldmap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TextShape 7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6" name="CustomShape 8"/>
          <p:cNvSpPr/>
          <p:nvPr/>
        </p:nvSpPr>
        <p:spPr>
          <a:xfrm>
            <a:off x="2943720" y="3060360"/>
            <a:ext cx="1359720" cy="146808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CustomShape 9"/>
          <p:cNvSpPr/>
          <p:nvPr/>
        </p:nvSpPr>
        <p:spPr>
          <a:xfrm>
            <a:off x="4324320" y="3451320"/>
            <a:ext cx="1368360" cy="73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CustomShape 10"/>
          <p:cNvSpPr/>
          <p:nvPr/>
        </p:nvSpPr>
        <p:spPr>
          <a:xfrm>
            <a:off x="5715360" y="3058920"/>
            <a:ext cx="1359720" cy="146808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CustomShape 11"/>
          <p:cNvSpPr/>
          <p:nvPr/>
        </p:nvSpPr>
        <p:spPr>
          <a:xfrm>
            <a:off x="7097040" y="3449880"/>
            <a:ext cx="1368720" cy="73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CustomShape 12"/>
          <p:cNvSpPr/>
          <p:nvPr/>
        </p:nvSpPr>
        <p:spPr>
          <a:xfrm>
            <a:off x="8487720" y="3056400"/>
            <a:ext cx="1359720" cy="146808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CustomShape 13"/>
          <p:cNvSpPr/>
          <p:nvPr/>
        </p:nvSpPr>
        <p:spPr>
          <a:xfrm>
            <a:off x="3101400" y="3345480"/>
            <a:ext cx="10429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01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32" name="CustomShape 14"/>
          <p:cNvSpPr/>
          <p:nvPr/>
        </p:nvSpPr>
        <p:spPr>
          <a:xfrm>
            <a:off x="5875200" y="3353760"/>
            <a:ext cx="10429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02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33" name="CustomShape 15"/>
          <p:cNvSpPr/>
          <p:nvPr/>
        </p:nvSpPr>
        <p:spPr>
          <a:xfrm>
            <a:off x="8647200" y="3360960"/>
            <a:ext cx="10429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03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334" name="Group 16"/>
          <p:cNvGrpSpPr/>
          <p:nvPr/>
        </p:nvGrpSpPr>
        <p:grpSpPr>
          <a:xfrm>
            <a:off x="2464560" y="4580280"/>
            <a:ext cx="2318400" cy="1248480"/>
            <a:chOff x="2464560" y="4580280"/>
            <a:chExt cx="2318400" cy="1248480"/>
          </a:xfrm>
        </p:grpSpPr>
        <p:sp>
          <p:nvSpPr>
            <p:cNvPr id="1335" name="CustomShape 17"/>
            <p:cNvSpPr/>
            <p:nvPr/>
          </p:nvSpPr>
          <p:spPr>
            <a:xfrm>
              <a:off x="2464560" y="5008320"/>
              <a:ext cx="231840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36" name="CustomShape 18"/>
            <p:cNvSpPr/>
            <p:nvPr/>
          </p:nvSpPr>
          <p:spPr>
            <a:xfrm>
              <a:off x="2464560" y="4580280"/>
              <a:ext cx="2318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337" name="Group 19"/>
          <p:cNvGrpSpPr/>
          <p:nvPr/>
        </p:nvGrpSpPr>
        <p:grpSpPr>
          <a:xfrm>
            <a:off x="5235480" y="4580280"/>
            <a:ext cx="2318400" cy="1248480"/>
            <a:chOff x="5235480" y="4580280"/>
            <a:chExt cx="2318400" cy="1248480"/>
          </a:xfrm>
        </p:grpSpPr>
        <p:sp>
          <p:nvSpPr>
            <p:cNvPr id="1338" name="CustomShape 20"/>
            <p:cNvSpPr/>
            <p:nvPr/>
          </p:nvSpPr>
          <p:spPr>
            <a:xfrm>
              <a:off x="5235480" y="5008320"/>
              <a:ext cx="231840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39" name="CustomShape 21"/>
            <p:cNvSpPr/>
            <p:nvPr/>
          </p:nvSpPr>
          <p:spPr>
            <a:xfrm>
              <a:off x="5235480" y="4580280"/>
              <a:ext cx="2318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340" name="Group 22"/>
          <p:cNvGrpSpPr/>
          <p:nvPr/>
        </p:nvGrpSpPr>
        <p:grpSpPr>
          <a:xfrm>
            <a:off x="8008920" y="4580280"/>
            <a:ext cx="2318400" cy="1248480"/>
            <a:chOff x="8008920" y="4580280"/>
            <a:chExt cx="2318400" cy="1248480"/>
          </a:xfrm>
        </p:grpSpPr>
        <p:sp>
          <p:nvSpPr>
            <p:cNvPr id="1341" name="CustomShape 23"/>
            <p:cNvSpPr/>
            <p:nvPr/>
          </p:nvSpPr>
          <p:spPr>
            <a:xfrm>
              <a:off x="8008920" y="5008320"/>
              <a:ext cx="231840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42" name="CustomShape 24"/>
            <p:cNvSpPr/>
            <p:nvPr/>
          </p:nvSpPr>
          <p:spPr>
            <a:xfrm>
              <a:off x="8008920" y="4580280"/>
              <a:ext cx="23184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343" name="Picture 1342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Table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6" name="Table 3"/>
          <p:cNvGraphicFramePr/>
          <p:nvPr/>
        </p:nvGraphicFramePr>
        <p:xfrm>
          <a:off x="1060920" y="1889640"/>
          <a:ext cx="2547000" cy="14817960"/>
        </p:xfrm>
        <a:graphic>
          <a:graphicData uri="http://schemas.openxmlformats.org/drawingml/2006/table">
            <a:tbl>
              <a:tblPr/>
              <a:tblGrid>
                <a:gridCol w="480600"/>
                <a:gridCol w="1586160"/>
                <a:gridCol w="480240"/>
              </a:tblGrid>
              <a:tr h="1445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102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PowerPoint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2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111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428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7" name="Table 4"/>
          <p:cNvGraphicFramePr/>
          <p:nvPr/>
        </p:nvGraphicFramePr>
        <p:xfrm>
          <a:off x="3759120" y="1889640"/>
          <a:ext cx="2547000" cy="14817960"/>
        </p:xfrm>
        <a:graphic>
          <a:graphicData uri="http://schemas.openxmlformats.org/drawingml/2006/table">
            <a:tbl>
              <a:tblPr/>
              <a:tblGrid>
                <a:gridCol w="480600"/>
                <a:gridCol w="1586160"/>
                <a:gridCol w="480240"/>
              </a:tblGrid>
              <a:tr h="1445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102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PowerPoint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2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111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428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8" name="Table 5"/>
          <p:cNvGraphicFramePr/>
          <p:nvPr/>
        </p:nvGraphicFramePr>
        <p:xfrm>
          <a:off x="6456960" y="1889640"/>
          <a:ext cx="2547000" cy="14817960"/>
        </p:xfrm>
        <a:graphic>
          <a:graphicData uri="http://schemas.openxmlformats.org/drawingml/2006/table">
            <a:tbl>
              <a:tblPr/>
              <a:tblGrid>
                <a:gridCol w="480600"/>
                <a:gridCol w="1586160"/>
                <a:gridCol w="480240"/>
              </a:tblGrid>
              <a:tr h="1445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102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PowerPoint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2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111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428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49" name="Table 6"/>
          <p:cNvGraphicFramePr/>
          <p:nvPr/>
        </p:nvGraphicFramePr>
        <p:xfrm>
          <a:off x="9154080" y="1889640"/>
          <a:ext cx="2547000" cy="14817960"/>
        </p:xfrm>
        <a:graphic>
          <a:graphicData uri="http://schemas.openxmlformats.org/drawingml/2006/table">
            <a:tbl>
              <a:tblPr/>
              <a:tblGrid>
                <a:gridCol w="480600"/>
                <a:gridCol w="1586160"/>
                <a:gridCol w="480240"/>
              </a:tblGrid>
              <a:tr h="1445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28080">
                      <a:solidFill>
                        <a:srgbClr val="40404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1022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PowerPoint 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82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1110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dirty="0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8720">
                      <a:noFill/>
                    </a:lnB>
                    <a:noFill/>
                  </a:tcPr>
                </a:tc>
              </a:tr>
              <a:tr h="428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080">
                      <a:solidFill>
                        <a:srgbClr val="404040"/>
                      </a:solidFill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noFill/>
                    </a:lnL>
                    <a:lnR w="18720">
                      <a:noFill/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8720">
                      <a:noFill/>
                    </a:lnL>
                    <a:lnR w="2808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2808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50" name="CustomShape 7"/>
          <p:cNvSpPr/>
          <p:nvPr/>
        </p:nvSpPr>
        <p:spPr>
          <a:xfrm rot="16200000">
            <a:off x="2038680" y="2148480"/>
            <a:ext cx="502920" cy="46656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CustomShape 8"/>
          <p:cNvSpPr/>
          <p:nvPr/>
        </p:nvSpPr>
        <p:spPr>
          <a:xfrm>
            <a:off x="7464600" y="2189520"/>
            <a:ext cx="425160" cy="3826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CustomShape 9"/>
          <p:cNvSpPr/>
          <p:nvPr/>
        </p:nvSpPr>
        <p:spPr>
          <a:xfrm rot="2700000">
            <a:off x="10249200" y="2054160"/>
            <a:ext cx="324360" cy="61848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CustomShape 10"/>
          <p:cNvSpPr/>
          <p:nvPr/>
        </p:nvSpPr>
        <p:spPr>
          <a:xfrm>
            <a:off x="4764600" y="2190240"/>
            <a:ext cx="459000" cy="3816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4" name="Picture 1353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/>
          <p:nvPr/>
        </p:nvSpPr>
        <p:spPr>
          <a:xfrm>
            <a:off x="587520" y="4034160"/>
            <a:ext cx="1314360" cy="1381680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CustomShape 2"/>
          <p:cNvSpPr/>
          <p:nvPr/>
        </p:nvSpPr>
        <p:spPr>
          <a:xfrm>
            <a:off x="1688760" y="2846520"/>
            <a:ext cx="264600" cy="1996920"/>
          </a:xfrm>
          <a:custGeom>
            <a:avLst/>
            <a:gdLst/>
            <a:ahLst/>
            <a:cxnLst/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CustomShape 3"/>
          <p:cNvSpPr/>
          <p:nvPr/>
        </p:nvSpPr>
        <p:spPr>
          <a:xfrm>
            <a:off x="381360" y="-31560"/>
            <a:ext cx="12801240" cy="86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u="sng" strike="noStrike" spc="-1" dirty="0" smtClean="0">
                <a:solidFill>
                  <a:schemeClr val="bg2">
                    <a:lumMod val="25000"/>
                  </a:schemeClr>
                </a:solidFill>
                <a:uFillTx/>
                <a:latin typeface="Arial"/>
              </a:rPr>
              <a:t>AGENDA</a:t>
            </a:r>
            <a:endParaRPr lang="en-US" sz="3600" b="1" u="sng" strike="noStrike" spc="-1" dirty="0">
              <a:solidFill>
                <a:schemeClr val="bg2">
                  <a:lumMod val="25000"/>
                </a:schemeClr>
              </a:solidFill>
              <a:uFillTx/>
              <a:latin typeface="Arial"/>
            </a:endParaRPr>
          </a:p>
        </p:txBody>
      </p:sp>
      <p:sp>
        <p:nvSpPr>
          <p:cNvPr id="931" name="CustomShape 4"/>
          <p:cNvSpPr/>
          <p:nvPr/>
        </p:nvSpPr>
        <p:spPr>
          <a:xfrm>
            <a:off x="4268816" y="1079370"/>
            <a:ext cx="6760800" cy="6271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2" name="Group 5"/>
          <p:cNvGrpSpPr/>
          <p:nvPr/>
        </p:nvGrpSpPr>
        <p:grpSpPr>
          <a:xfrm>
            <a:off x="4520096" y="1169010"/>
            <a:ext cx="6217920" cy="555120"/>
            <a:chOff x="4583160" y="1878480"/>
            <a:chExt cx="6217920" cy="555120"/>
          </a:xfrm>
        </p:grpSpPr>
        <p:sp>
          <p:nvSpPr>
            <p:cNvPr id="933" name="CustomShape 6"/>
            <p:cNvSpPr/>
            <p:nvPr/>
          </p:nvSpPr>
          <p:spPr>
            <a:xfrm>
              <a:off x="4583160" y="1878480"/>
              <a:ext cx="621792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b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595959"/>
                  </a:solidFill>
                  <a:latin typeface="Arial"/>
                  <a:ea typeface="Arial Unicode MS"/>
                </a:rPr>
                <a:t>PROJECT DEFINITION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34" name="CustomShape 7"/>
            <p:cNvSpPr/>
            <p:nvPr/>
          </p:nvSpPr>
          <p:spPr>
            <a:xfrm>
              <a:off x="4583160" y="2051280"/>
              <a:ext cx="6217920" cy="38232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5" name="CustomShape 8"/>
          <p:cNvSpPr/>
          <p:nvPr/>
        </p:nvSpPr>
        <p:spPr>
          <a:xfrm rot="16200000">
            <a:off x="3179456" y="844561"/>
            <a:ext cx="836280" cy="97596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CustomShape 9"/>
          <p:cNvSpPr/>
          <p:nvPr/>
        </p:nvSpPr>
        <p:spPr>
          <a:xfrm>
            <a:off x="3256136" y="1053240"/>
            <a:ext cx="681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FFFFFF"/>
                </a:solidFill>
                <a:latin typeface="Arial"/>
                <a:ea typeface="Arial Unicode MS"/>
              </a:rPr>
              <a:t>1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37" name="CustomShape 10"/>
          <p:cNvSpPr/>
          <p:nvPr/>
        </p:nvSpPr>
        <p:spPr>
          <a:xfrm>
            <a:off x="1328400" y="1339560"/>
            <a:ext cx="1016640" cy="1693800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CustomShape 11"/>
          <p:cNvSpPr/>
          <p:nvPr/>
        </p:nvSpPr>
        <p:spPr>
          <a:xfrm>
            <a:off x="1688760" y="4834440"/>
            <a:ext cx="264600" cy="293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CustomShape 12"/>
          <p:cNvSpPr/>
          <p:nvPr/>
        </p:nvSpPr>
        <p:spPr>
          <a:xfrm>
            <a:off x="1628280" y="1046520"/>
            <a:ext cx="416880" cy="369360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CustomShape 13"/>
          <p:cNvSpPr/>
          <p:nvPr/>
        </p:nvSpPr>
        <p:spPr>
          <a:xfrm>
            <a:off x="4268456" y="1905930"/>
            <a:ext cx="67590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1" name="Group 14"/>
          <p:cNvGrpSpPr/>
          <p:nvPr/>
        </p:nvGrpSpPr>
        <p:grpSpPr>
          <a:xfrm>
            <a:off x="4522976" y="2463210"/>
            <a:ext cx="6217560" cy="681120"/>
            <a:chOff x="4586040" y="3172680"/>
            <a:chExt cx="6217560" cy="681120"/>
          </a:xfrm>
        </p:grpSpPr>
        <p:sp>
          <p:nvSpPr>
            <p:cNvPr id="942" name="CustomShape 15"/>
            <p:cNvSpPr/>
            <p:nvPr/>
          </p:nvSpPr>
          <p:spPr>
            <a:xfrm>
              <a:off x="4586040" y="3172680"/>
              <a:ext cx="6217560" cy="481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CustomShape 16"/>
            <p:cNvSpPr/>
            <p:nvPr/>
          </p:nvSpPr>
          <p:spPr>
            <a:xfrm>
              <a:off x="4586040" y="3502440"/>
              <a:ext cx="6217560" cy="35136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44" name="CustomShape 17"/>
          <p:cNvSpPr/>
          <p:nvPr/>
        </p:nvSpPr>
        <p:spPr>
          <a:xfrm rot="16200000">
            <a:off x="3193136" y="1721970"/>
            <a:ext cx="809280" cy="9756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CustomShape 18"/>
          <p:cNvSpPr/>
          <p:nvPr/>
        </p:nvSpPr>
        <p:spPr>
          <a:xfrm>
            <a:off x="3256136" y="1794690"/>
            <a:ext cx="6818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2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46" name="CustomShape 19"/>
          <p:cNvSpPr/>
          <p:nvPr/>
        </p:nvSpPr>
        <p:spPr>
          <a:xfrm>
            <a:off x="4268816" y="3656250"/>
            <a:ext cx="67608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7" name="Group 20"/>
          <p:cNvGrpSpPr/>
          <p:nvPr/>
        </p:nvGrpSpPr>
        <p:grpSpPr>
          <a:xfrm>
            <a:off x="4520456" y="4977122"/>
            <a:ext cx="6216480" cy="966478"/>
            <a:chOff x="4583520" y="4856040"/>
            <a:chExt cx="6216480" cy="966478"/>
          </a:xfrm>
        </p:grpSpPr>
        <p:sp>
          <p:nvSpPr>
            <p:cNvPr id="948" name="CustomShape 21"/>
            <p:cNvSpPr/>
            <p:nvPr/>
          </p:nvSpPr>
          <p:spPr>
            <a:xfrm rot="6600">
              <a:off x="4583520" y="5439838"/>
              <a:ext cx="62164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595959"/>
                  </a:solidFill>
                  <a:latin typeface="Arial"/>
                  <a:ea typeface="Arial Unicode MS"/>
                </a:rPr>
                <a:t>DATA DICTIONARY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49" name="CustomShape 22"/>
            <p:cNvSpPr/>
            <p:nvPr/>
          </p:nvSpPr>
          <p:spPr>
            <a:xfrm rot="6600">
              <a:off x="4583520" y="4856040"/>
              <a:ext cx="62164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0" name="CustomShape 23"/>
          <p:cNvSpPr/>
          <p:nvPr/>
        </p:nvSpPr>
        <p:spPr>
          <a:xfrm rot="16200000">
            <a:off x="3190256" y="3421890"/>
            <a:ext cx="815040" cy="97524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CustomShape 24"/>
          <p:cNvSpPr/>
          <p:nvPr/>
        </p:nvSpPr>
        <p:spPr>
          <a:xfrm>
            <a:off x="3256136" y="3545370"/>
            <a:ext cx="6818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Arial"/>
                <a:ea typeface="Arial Unicode MS"/>
              </a:rPr>
              <a:t>4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2" name="CustomShape 25"/>
          <p:cNvSpPr/>
          <p:nvPr/>
        </p:nvSpPr>
        <p:spPr>
          <a:xfrm>
            <a:off x="4277096" y="2767770"/>
            <a:ext cx="67608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3" name="Group 26"/>
          <p:cNvGrpSpPr/>
          <p:nvPr/>
        </p:nvGrpSpPr>
        <p:grpSpPr>
          <a:xfrm>
            <a:off x="4456016" y="2898397"/>
            <a:ext cx="6217560" cy="741653"/>
            <a:chOff x="4519080" y="3607867"/>
            <a:chExt cx="6217560" cy="741653"/>
          </a:xfrm>
        </p:grpSpPr>
        <p:sp>
          <p:nvSpPr>
            <p:cNvPr id="954" name="CustomShape 27"/>
            <p:cNvSpPr/>
            <p:nvPr/>
          </p:nvSpPr>
          <p:spPr>
            <a:xfrm rot="6600">
              <a:off x="4519080" y="3607867"/>
              <a:ext cx="6217560" cy="385667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595959"/>
                  </a:solidFill>
                  <a:latin typeface="Arial"/>
                  <a:ea typeface="Arial Unicode MS"/>
                </a:rPr>
                <a:t>SOFTWARE REQUIREMENT SPECIFICATION (SRS)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55" name="CustomShape 28"/>
            <p:cNvSpPr/>
            <p:nvPr/>
          </p:nvSpPr>
          <p:spPr>
            <a:xfrm rot="6600">
              <a:off x="4519080" y="3966840"/>
              <a:ext cx="621756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6" name="CustomShape 29"/>
          <p:cNvSpPr/>
          <p:nvPr/>
        </p:nvSpPr>
        <p:spPr>
          <a:xfrm rot="16200000">
            <a:off x="3199256" y="2534130"/>
            <a:ext cx="814680" cy="97524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CustomShape 30"/>
          <p:cNvSpPr/>
          <p:nvPr/>
        </p:nvSpPr>
        <p:spPr>
          <a:xfrm>
            <a:off x="3265136" y="2657250"/>
            <a:ext cx="6818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Arial"/>
                <a:ea typeface="Arial Unicode MS"/>
              </a:rPr>
              <a:t>3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8" name="CustomShape 31"/>
          <p:cNvSpPr/>
          <p:nvPr/>
        </p:nvSpPr>
        <p:spPr>
          <a:xfrm>
            <a:off x="4277096" y="4570512"/>
            <a:ext cx="67608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59" name="Group 32"/>
          <p:cNvGrpSpPr/>
          <p:nvPr/>
        </p:nvGrpSpPr>
        <p:grpSpPr>
          <a:xfrm>
            <a:off x="4528736" y="5052104"/>
            <a:ext cx="6216480" cy="1729696"/>
            <a:chOff x="4591800" y="5816520"/>
            <a:chExt cx="6216480" cy="1729696"/>
          </a:xfrm>
        </p:grpSpPr>
        <p:sp>
          <p:nvSpPr>
            <p:cNvPr id="960" name="CustomShape 33"/>
            <p:cNvSpPr/>
            <p:nvPr/>
          </p:nvSpPr>
          <p:spPr>
            <a:xfrm rot="6600">
              <a:off x="4591800" y="7163536"/>
              <a:ext cx="62164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595959"/>
                  </a:solidFill>
                  <a:latin typeface="Arial"/>
                  <a:ea typeface="Arial Unicode MS"/>
                </a:rPr>
                <a:t>UML DESIGN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61" name="CustomShape 34"/>
            <p:cNvSpPr/>
            <p:nvPr/>
          </p:nvSpPr>
          <p:spPr>
            <a:xfrm rot="6600">
              <a:off x="4591800" y="5816520"/>
              <a:ext cx="62164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2" name="CustomShape 35"/>
          <p:cNvSpPr/>
          <p:nvPr/>
        </p:nvSpPr>
        <p:spPr>
          <a:xfrm rot="16200000">
            <a:off x="3198536" y="4336152"/>
            <a:ext cx="815760" cy="97524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CustomShape 36"/>
          <p:cNvSpPr/>
          <p:nvPr/>
        </p:nvSpPr>
        <p:spPr>
          <a:xfrm>
            <a:off x="3265136" y="4459632"/>
            <a:ext cx="6818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Arial"/>
                <a:ea typeface="Arial Unicode MS"/>
              </a:rPr>
              <a:t>5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64" name="CustomShape 37"/>
          <p:cNvSpPr/>
          <p:nvPr/>
        </p:nvSpPr>
        <p:spPr>
          <a:xfrm>
            <a:off x="4277096" y="5440963"/>
            <a:ext cx="67608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5" name="Group 38"/>
          <p:cNvGrpSpPr/>
          <p:nvPr/>
        </p:nvGrpSpPr>
        <p:grpSpPr>
          <a:xfrm>
            <a:off x="4564736" y="4716752"/>
            <a:ext cx="6216480" cy="1661458"/>
            <a:chOff x="4627800" y="5426222"/>
            <a:chExt cx="6216480" cy="1661458"/>
          </a:xfrm>
        </p:grpSpPr>
        <p:sp>
          <p:nvSpPr>
            <p:cNvPr id="966" name="CustomShape 39"/>
            <p:cNvSpPr/>
            <p:nvPr/>
          </p:nvSpPr>
          <p:spPr>
            <a:xfrm rot="6600">
              <a:off x="4627800" y="5426222"/>
              <a:ext cx="62164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 dirty="0" smtClean="0">
                  <a:solidFill>
                    <a:srgbClr val="595959"/>
                  </a:solidFill>
                  <a:latin typeface="Arial"/>
                  <a:ea typeface="Arial Unicode MS"/>
                </a:rPr>
                <a:t>ROLES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967" name="CustomShape 40"/>
            <p:cNvSpPr/>
            <p:nvPr/>
          </p:nvSpPr>
          <p:spPr>
            <a:xfrm rot="6600">
              <a:off x="4627800" y="6705000"/>
              <a:ext cx="62164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8" name="CustomShape 41"/>
          <p:cNvSpPr/>
          <p:nvPr/>
        </p:nvSpPr>
        <p:spPr>
          <a:xfrm rot="16200000">
            <a:off x="3198176" y="5206603"/>
            <a:ext cx="815400" cy="9756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CustomShape 42"/>
          <p:cNvSpPr/>
          <p:nvPr/>
        </p:nvSpPr>
        <p:spPr>
          <a:xfrm>
            <a:off x="3265136" y="5384112"/>
            <a:ext cx="6818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Arial"/>
                <a:ea typeface="Arial Unicode MS"/>
              </a:rPr>
              <a:t>6</a:t>
            </a:r>
            <a:endParaRPr lang="en-US" sz="2000" b="0" strike="noStrike" spc="-1" dirty="0">
              <a:latin typeface="Arial"/>
            </a:endParaRPr>
          </a:p>
        </p:txBody>
      </p:sp>
      <p:grpSp>
        <p:nvGrpSpPr>
          <p:cNvPr id="970" name="Group 43"/>
          <p:cNvGrpSpPr/>
          <p:nvPr/>
        </p:nvGrpSpPr>
        <p:grpSpPr>
          <a:xfrm>
            <a:off x="4477616" y="2021130"/>
            <a:ext cx="6220080" cy="755280"/>
            <a:chOff x="4540680" y="2730600"/>
            <a:chExt cx="6220080" cy="755280"/>
          </a:xfrm>
        </p:grpSpPr>
        <p:sp>
          <p:nvSpPr>
            <p:cNvPr id="971" name="CustomShape 44"/>
            <p:cNvSpPr/>
            <p:nvPr/>
          </p:nvSpPr>
          <p:spPr>
            <a:xfrm rot="6600">
              <a:off x="4539960" y="2738160"/>
              <a:ext cx="62182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595959"/>
                  </a:solidFill>
                  <a:latin typeface="Arial"/>
                  <a:ea typeface="Arial Unicode MS"/>
                </a:rPr>
                <a:t>OBJECTIVE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72" name="CustomShape 45"/>
            <p:cNvSpPr/>
            <p:nvPr/>
          </p:nvSpPr>
          <p:spPr>
            <a:xfrm rot="6600">
              <a:off x="4539960" y="3095640"/>
              <a:ext cx="6218280" cy="38268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73" name="Picture 972"/>
          <p:cNvPicPr/>
          <p:nvPr/>
        </p:nvPicPr>
        <p:blipFill>
          <a:blip r:embed="rId2"/>
          <a:stretch/>
        </p:blipFill>
        <p:spPr>
          <a:xfrm>
            <a:off x="76200" y="76200"/>
            <a:ext cx="3200400" cy="609600"/>
          </a:xfrm>
          <a:prstGeom prst="rect">
            <a:avLst/>
          </a:prstGeom>
          <a:ln w="0">
            <a:noFill/>
          </a:ln>
        </p:spPr>
      </p:pic>
      <p:sp>
        <p:nvSpPr>
          <p:cNvPr id="48" name="CustomShape 37"/>
          <p:cNvSpPr/>
          <p:nvPr/>
        </p:nvSpPr>
        <p:spPr>
          <a:xfrm>
            <a:off x="4303368" y="6271301"/>
            <a:ext cx="67608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1"/>
          <p:cNvSpPr/>
          <p:nvPr/>
        </p:nvSpPr>
        <p:spPr>
          <a:xfrm rot="16200000">
            <a:off x="3224448" y="6036941"/>
            <a:ext cx="815400" cy="9756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2"/>
          <p:cNvSpPr/>
          <p:nvPr/>
        </p:nvSpPr>
        <p:spPr>
          <a:xfrm>
            <a:off x="3276600" y="6230004"/>
            <a:ext cx="6818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Arial"/>
                <a:ea typeface="Arial Unicode MS"/>
              </a:rPr>
              <a:t>7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7" name="CustomShape 37"/>
          <p:cNvSpPr/>
          <p:nvPr/>
        </p:nvSpPr>
        <p:spPr>
          <a:xfrm>
            <a:off x="4283220" y="7038575"/>
            <a:ext cx="6760800" cy="62172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41"/>
          <p:cNvSpPr/>
          <p:nvPr/>
        </p:nvSpPr>
        <p:spPr>
          <a:xfrm rot="16200000">
            <a:off x="3204300" y="6804215"/>
            <a:ext cx="815400" cy="975600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42"/>
          <p:cNvSpPr/>
          <p:nvPr/>
        </p:nvSpPr>
        <p:spPr>
          <a:xfrm>
            <a:off x="3256452" y="6997278"/>
            <a:ext cx="68184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FFFFFF"/>
                </a:solidFill>
                <a:latin typeface="Arial"/>
                <a:ea typeface="Arial Unicode MS"/>
              </a:rPr>
              <a:t>8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3" name="CustomShape 39"/>
          <p:cNvSpPr/>
          <p:nvPr/>
        </p:nvSpPr>
        <p:spPr>
          <a:xfrm rot="6600">
            <a:off x="4527358" y="3800859"/>
            <a:ext cx="6216480" cy="385667"/>
          </a:xfrm>
          <a:prstGeom prst="round2SameRect">
            <a:avLst>
              <a:gd name="adj1" fmla="val 16667"/>
              <a:gd name="adj2" fmla="val 0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595959"/>
                </a:solidFill>
                <a:latin typeface="Arial"/>
                <a:ea typeface="Arial Unicode MS"/>
              </a:rPr>
              <a:t>SERVICES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4" name="CustomShape 33"/>
          <p:cNvSpPr/>
          <p:nvPr/>
        </p:nvSpPr>
        <p:spPr>
          <a:xfrm rot="6600">
            <a:off x="4572362" y="7153659"/>
            <a:ext cx="6216480" cy="385667"/>
          </a:xfrm>
          <a:prstGeom prst="round2SameRect">
            <a:avLst>
              <a:gd name="adj1" fmla="val 16667"/>
              <a:gd name="adj2" fmla="val 0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smtClean="0">
                <a:solidFill>
                  <a:srgbClr val="595959"/>
                </a:solidFill>
                <a:latin typeface="Arial"/>
                <a:ea typeface="Arial Unicode MS"/>
              </a:rPr>
              <a:t>UI SCREENSHOTS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CustomShape 1"/>
          <p:cNvSpPr/>
          <p:nvPr/>
        </p:nvSpPr>
        <p:spPr>
          <a:xfrm>
            <a:off x="5088240" y="1924920"/>
            <a:ext cx="7459920" cy="4929840"/>
          </a:xfrm>
          <a:custGeom>
            <a:avLst/>
            <a:gdLst/>
            <a:ahLst/>
            <a:cxnLst/>
            <a:rect l="l" t="t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356" name="Chart 4"/>
          <p:cNvGraphicFramePr/>
          <p:nvPr/>
        </p:nvGraphicFramePr>
        <p:xfrm>
          <a:off x="9833040" y="3503160"/>
          <a:ext cx="1533240" cy="149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57" name="Chart 4"/>
          <p:cNvGraphicFramePr/>
          <p:nvPr/>
        </p:nvGraphicFramePr>
        <p:xfrm>
          <a:off x="5632200" y="1924560"/>
          <a:ext cx="1533240" cy="149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8" name="TextShape 2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Worldmap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TextShape 3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0" name="Group 4"/>
          <p:cNvGrpSpPr/>
          <p:nvPr/>
        </p:nvGrpSpPr>
        <p:grpSpPr>
          <a:xfrm>
            <a:off x="928800" y="1816560"/>
            <a:ext cx="3554280" cy="925920"/>
            <a:chOff x="928800" y="1816560"/>
            <a:chExt cx="3554280" cy="925920"/>
          </a:xfrm>
        </p:grpSpPr>
        <p:sp>
          <p:nvSpPr>
            <p:cNvPr id="1361" name="CustomShape 5"/>
            <p:cNvSpPr/>
            <p:nvPr/>
          </p:nvSpPr>
          <p:spPr>
            <a:xfrm>
              <a:off x="928800" y="2287080"/>
              <a:ext cx="3554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62" name="CustomShape 6"/>
            <p:cNvSpPr/>
            <p:nvPr/>
          </p:nvSpPr>
          <p:spPr>
            <a:xfrm>
              <a:off x="928800" y="1816560"/>
              <a:ext cx="35542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60%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1363" name="Group 7"/>
          <p:cNvGrpSpPr/>
          <p:nvPr/>
        </p:nvGrpSpPr>
        <p:grpSpPr>
          <a:xfrm>
            <a:off x="928800" y="3562560"/>
            <a:ext cx="3554280" cy="915120"/>
            <a:chOff x="928800" y="3562560"/>
            <a:chExt cx="3554280" cy="915120"/>
          </a:xfrm>
        </p:grpSpPr>
        <p:sp>
          <p:nvSpPr>
            <p:cNvPr id="1364" name="CustomShape 8"/>
            <p:cNvSpPr/>
            <p:nvPr/>
          </p:nvSpPr>
          <p:spPr>
            <a:xfrm>
              <a:off x="928800" y="4022280"/>
              <a:ext cx="3554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65" name="CustomShape 9"/>
            <p:cNvSpPr/>
            <p:nvPr/>
          </p:nvSpPr>
          <p:spPr>
            <a:xfrm>
              <a:off x="928800" y="3562560"/>
              <a:ext cx="35542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ED1C24"/>
                  </a:solidFill>
                  <a:latin typeface="Arial"/>
                  <a:ea typeface="Arial Unicode MS"/>
                </a:rPr>
                <a:t>70%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1366" name="Group 10"/>
          <p:cNvGrpSpPr/>
          <p:nvPr/>
        </p:nvGrpSpPr>
        <p:grpSpPr>
          <a:xfrm>
            <a:off x="928800" y="5298480"/>
            <a:ext cx="3554280" cy="904680"/>
            <a:chOff x="928800" y="5298480"/>
            <a:chExt cx="3554280" cy="904680"/>
          </a:xfrm>
        </p:grpSpPr>
        <p:sp>
          <p:nvSpPr>
            <p:cNvPr id="1367" name="CustomShape 11"/>
            <p:cNvSpPr/>
            <p:nvPr/>
          </p:nvSpPr>
          <p:spPr>
            <a:xfrm>
              <a:off x="928800" y="5747760"/>
              <a:ext cx="3554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368" name="CustomShape 12"/>
            <p:cNvSpPr/>
            <p:nvPr/>
          </p:nvSpPr>
          <p:spPr>
            <a:xfrm>
              <a:off x="928800" y="5298480"/>
              <a:ext cx="35542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50%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1369" name="CustomShape 13"/>
          <p:cNvSpPr/>
          <p:nvPr/>
        </p:nvSpPr>
        <p:spPr>
          <a:xfrm>
            <a:off x="5760000" y="2408040"/>
            <a:ext cx="134496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60%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70" name="CustomShape 14"/>
          <p:cNvSpPr/>
          <p:nvPr/>
        </p:nvSpPr>
        <p:spPr>
          <a:xfrm>
            <a:off x="9927720" y="4023360"/>
            <a:ext cx="134496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55%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1371" name="Chart 4"/>
          <p:cNvGraphicFramePr/>
          <p:nvPr/>
        </p:nvGraphicFramePr>
        <p:xfrm>
          <a:off x="7817400" y="4464000"/>
          <a:ext cx="1533240" cy="149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72" name="CustomShape 15"/>
          <p:cNvSpPr/>
          <p:nvPr/>
        </p:nvSpPr>
        <p:spPr>
          <a:xfrm>
            <a:off x="7911720" y="4984560"/>
            <a:ext cx="134496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ED1C24"/>
                </a:solidFill>
                <a:latin typeface="Arial"/>
                <a:ea typeface="Arial Unicode MS"/>
              </a:rPr>
              <a:t>70%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73" name="Picture 1372"/>
          <p:cNvPicPr/>
          <p:nvPr/>
        </p:nvPicPr>
        <p:blipFill>
          <a:blip r:embed="rId5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CustomShape 1"/>
          <p:cNvSpPr/>
          <p:nvPr/>
        </p:nvSpPr>
        <p:spPr>
          <a:xfrm rot="18900000">
            <a:off x="8894160" y="3651120"/>
            <a:ext cx="2610720" cy="2602440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CustomShape 2"/>
          <p:cNvSpPr/>
          <p:nvPr/>
        </p:nvSpPr>
        <p:spPr>
          <a:xfrm>
            <a:off x="652320" y="401400"/>
            <a:ext cx="4839480" cy="29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Portfolio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Presentation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76" name="CustomShape 3"/>
          <p:cNvSpPr/>
          <p:nvPr/>
        </p:nvSpPr>
        <p:spPr>
          <a:xfrm>
            <a:off x="653040" y="3340800"/>
            <a:ext cx="3729240" cy="155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377" name="Picture 1376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roup 1"/>
          <p:cNvGrpSpPr/>
          <p:nvPr/>
        </p:nvGrpSpPr>
        <p:grpSpPr>
          <a:xfrm>
            <a:off x="1902600" y="2327040"/>
            <a:ext cx="9834480" cy="2743920"/>
            <a:chOff x="1902600" y="2327040"/>
            <a:chExt cx="9834480" cy="2743920"/>
          </a:xfrm>
        </p:grpSpPr>
        <p:sp>
          <p:nvSpPr>
            <p:cNvPr id="1379" name="CustomShape 2"/>
            <p:cNvSpPr/>
            <p:nvPr/>
          </p:nvSpPr>
          <p:spPr>
            <a:xfrm>
              <a:off x="9193680" y="2327040"/>
              <a:ext cx="2543400" cy="2743920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CustomShape 3"/>
            <p:cNvSpPr/>
            <p:nvPr/>
          </p:nvSpPr>
          <p:spPr>
            <a:xfrm>
              <a:off x="1902600" y="2327040"/>
              <a:ext cx="8618040" cy="1083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CustomShape 4"/>
            <p:cNvSpPr/>
            <p:nvPr/>
          </p:nvSpPr>
          <p:spPr>
            <a:xfrm>
              <a:off x="3370680" y="4962960"/>
              <a:ext cx="715608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2" name="TextShape 5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Infographic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TextShape 6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84" name="Group 7"/>
          <p:cNvGrpSpPr/>
          <p:nvPr/>
        </p:nvGrpSpPr>
        <p:grpSpPr>
          <a:xfrm>
            <a:off x="1288800" y="1704960"/>
            <a:ext cx="1280160" cy="1381320"/>
            <a:chOff x="1288800" y="1704960"/>
            <a:chExt cx="1280160" cy="1381320"/>
          </a:xfrm>
        </p:grpSpPr>
        <p:sp>
          <p:nvSpPr>
            <p:cNvPr id="1385" name="CustomShape 8"/>
            <p:cNvSpPr/>
            <p:nvPr/>
          </p:nvSpPr>
          <p:spPr>
            <a:xfrm>
              <a:off x="1288800" y="1704960"/>
              <a:ext cx="1280160" cy="1381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CustomShape 9"/>
            <p:cNvSpPr/>
            <p:nvPr/>
          </p:nvSpPr>
          <p:spPr>
            <a:xfrm>
              <a:off x="1400400" y="1826640"/>
              <a:ext cx="1058040" cy="1140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87" name="Group 10"/>
          <p:cNvGrpSpPr/>
          <p:nvPr/>
        </p:nvGrpSpPr>
        <p:grpSpPr>
          <a:xfrm>
            <a:off x="5050800" y="1704960"/>
            <a:ext cx="1280160" cy="1381320"/>
            <a:chOff x="5050800" y="1704960"/>
            <a:chExt cx="1280160" cy="1381320"/>
          </a:xfrm>
        </p:grpSpPr>
        <p:sp>
          <p:nvSpPr>
            <p:cNvPr id="1388" name="CustomShape 11"/>
            <p:cNvSpPr/>
            <p:nvPr/>
          </p:nvSpPr>
          <p:spPr>
            <a:xfrm>
              <a:off x="5050800" y="1704960"/>
              <a:ext cx="1280160" cy="1381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CustomShape 12"/>
            <p:cNvSpPr/>
            <p:nvPr/>
          </p:nvSpPr>
          <p:spPr>
            <a:xfrm>
              <a:off x="5162400" y="1826640"/>
              <a:ext cx="1058040" cy="1140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90" name="Group 13"/>
          <p:cNvGrpSpPr/>
          <p:nvPr/>
        </p:nvGrpSpPr>
        <p:grpSpPr>
          <a:xfrm>
            <a:off x="8812440" y="1704960"/>
            <a:ext cx="1280160" cy="1381320"/>
            <a:chOff x="8812440" y="1704960"/>
            <a:chExt cx="1280160" cy="1381320"/>
          </a:xfrm>
        </p:grpSpPr>
        <p:sp>
          <p:nvSpPr>
            <p:cNvPr id="1391" name="CustomShape 14"/>
            <p:cNvSpPr/>
            <p:nvPr/>
          </p:nvSpPr>
          <p:spPr>
            <a:xfrm>
              <a:off x="8812440" y="1704960"/>
              <a:ext cx="1280160" cy="138132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CustomShape 15"/>
            <p:cNvSpPr/>
            <p:nvPr/>
          </p:nvSpPr>
          <p:spPr>
            <a:xfrm>
              <a:off x="8924040" y="1826640"/>
              <a:ext cx="1058040" cy="11404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93" name="Group 16"/>
          <p:cNvGrpSpPr/>
          <p:nvPr/>
        </p:nvGrpSpPr>
        <p:grpSpPr>
          <a:xfrm>
            <a:off x="3169080" y="4324680"/>
            <a:ext cx="1280160" cy="1381680"/>
            <a:chOff x="3169080" y="4324680"/>
            <a:chExt cx="1280160" cy="1381680"/>
          </a:xfrm>
        </p:grpSpPr>
        <p:sp>
          <p:nvSpPr>
            <p:cNvPr id="1394" name="CustomShape 17"/>
            <p:cNvSpPr/>
            <p:nvPr/>
          </p:nvSpPr>
          <p:spPr>
            <a:xfrm>
              <a:off x="3169080" y="4324680"/>
              <a:ext cx="1280160" cy="13816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CustomShape 18"/>
            <p:cNvSpPr/>
            <p:nvPr/>
          </p:nvSpPr>
          <p:spPr>
            <a:xfrm>
              <a:off x="3280680" y="4446000"/>
              <a:ext cx="1058040" cy="11408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96" name="Group 19"/>
          <p:cNvGrpSpPr/>
          <p:nvPr/>
        </p:nvGrpSpPr>
        <p:grpSpPr>
          <a:xfrm>
            <a:off x="6932160" y="4324680"/>
            <a:ext cx="1280160" cy="1381680"/>
            <a:chOff x="6932160" y="4324680"/>
            <a:chExt cx="1280160" cy="1381680"/>
          </a:xfrm>
        </p:grpSpPr>
        <p:sp>
          <p:nvSpPr>
            <p:cNvPr id="1397" name="CustomShape 20"/>
            <p:cNvSpPr/>
            <p:nvPr/>
          </p:nvSpPr>
          <p:spPr>
            <a:xfrm>
              <a:off x="6932160" y="4324680"/>
              <a:ext cx="1280160" cy="13816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CustomShape 21"/>
            <p:cNvSpPr/>
            <p:nvPr/>
          </p:nvSpPr>
          <p:spPr>
            <a:xfrm>
              <a:off x="7042680" y="4446000"/>
              <a:ext cx="1058760" cy="11408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99" name="Group 22"/>
          <p:cNvGrpSpPr/>
          <p:nvPr/>
        </p:nvGrpSpPr>
        <p:grpSpPr>
          <a:xfrm>
            <a:off x="3595320" y="2165400"/>
            <a:ext cx="428040" cy="462600"/>
            <a:chOff x="3595320" y="2165400"/>
            <a:chExt cx="428040" cy="462600"/>
          </a:xfrm>
        </p:grpSpPr>
        <p:sp>
          <p:nvSpPr>
            <p:cNvPr id="1400" name="CustomShape 23"/>
            <p:cNvSpPr/>
            <p:nvPr/>
          </p:nvSpPr>
          <p:spPr>
            <a:xfrm>
              <a:off x="3595320" y="2165400"/>
              <a:ext cx="428040" cy="462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CustomShape 24"/>
            <p:cNvSpPr/>
            <p:nvPr/>
          </p:nvSpPr>
          <p:spPr>
            <a:xfrm>
              <a:off x="3710160" y="2270520"/>
              <a:ext cx="233280" cy="25128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02" name="Group 25"/>
          <p:cNvGrpSpPr/>
          <p:nvPr/>
        </p:nvGrpSpPr>
        <p:grpSpPr>
          <a:xfrm>
            <a:off x="7357680" y="2165400"/>
            <a:ext cx="428040" cy="462600"/>
            <a:chOff x="7357680" y="2165400"/>
            <a:chExt cx="428040" cy="462600"/>
          </a:xfrm>
        </p:grpSpPr>
        <p:sp>
          <p:nvSpPr>
            <p:cNvPr id="1403" name="CustomShape 26"/>
            <p:cNvSpPr/>
            <p:nvPr/>
          </p:nvSpPr>
          <p:spPr>
            <a:xfrm>
              <a:off x="7357680" y="2165400"/>
              <a:ext cx="428040" cy="462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CustomShape 27"/>
            <p:cNvSpPr/>
            <p:nvPr/>
          </p:nvSpPr>
          <p:spPr>
            <a:xfrm>
              <a:off x="7472520" y="2270520"/>
              <a:ext cx="233280" cy="25128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05" name="Group 28"/>
          <p:cNvGrpSpPr/>
          <p:nvPr/>
        </p:nvGrpSpPr>
        <p:grpSpPr>
          <a:xfrm>
            <a:off x="5476680" y="4784760"/>
            <a:ext cx="428040" cy="462600"/>
            <a:chOff x="5476680" y="4784760"/>
            <a:chExt cx="428040" cy="462600"/>
          </a:xfrm>
        </p:grpSpPr>
        <p:sp>
          <p:nvSpPr>
            <p:cNvPr id="1406" name="CustomShape 29"/>
            <p:cNvSpPr/>
            <p:nvPr/>
          </p:nvSpPr>
          <p:spPr>
            <a:xfrm rot="10800000">
              <a:off x="5476680" y="4784760"/>
              <a:ext cx="428040" cy="462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CustomShape 30"/>
            <p:cNvSpPr/>
            <p:nvPr/>
          </p:nvSpPr>
          <p:spPr>
            <a:xfrm rot="10800000">
              <a:off x="5556960" y="4889880"/>
              <a:ext cx="233280" cy="25128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08" name="Group 31"/>
          <p:cNvGrpSpPr/>
          <p:nvPr/>
        </p:nvGrpSpPr>
        <p:grpSpPr>
          <a:xfrm>
            <a:off x="11436120" y="3474720"/>
            <a:ext cx="428040" cy="462600"/>
            <a:chOff x="11436120" y="3474720"/>
            <a:chExt cx="428040" cy="462600"/>
          </a:xfrm>
        </p:grpSpPr>
        <p:sp>
          <p:nvSpPr>
            <p:cNvPr id="1409" name="CustomShape 32"/>
            <p:cNvSpPr/>
            <p:nvPr/>
          </p:nvSpPr>
          <p:spPr>
            <a:xfrm rot="5400000">
              <a:off x="11418840" y="3492000"/>
              <a:ext cx="462600" cy="428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CustomShape 33"/>
            <p:cNvSpPr/>
            <p:nvPr/>
          </p:nvSpPr>
          <p:spPr>
            <a:xfrm rot="5400000">
              <a:off x="11524320" y="3608280"/>
              <a:ext cx="251280" cy="23328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11" name="CustomShape 34"/>
          <p:cNvSpPr/>
          <p:nvPr/>
        </p:nvSpPr>
        <p:spPr>
          <a:xfrm rot="16200000">
            <a:off x="1676520" y="2163240"/>
            <a:ext cx="502920" cy="46728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CustomShape 35"/>
          <p:cNvSpPr/>
          <p:nvPr/>
        </p:nvSpPr>
        <p:spPr>
          <a:xfrm>
            <a:off x="9241920" y="2189520"/>
            <a:ext cx="425160" cy="3826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CustomShape 36"/>
          <p:cNvSpPr/>
          <p:nvPr/>
        </p:nvSpPr>
        <p:spPr>
          <a:xfrm rot="8100000">
            <a:off x="5464800" y="2179080"/>
            <a:ext cx="428400" cy="42696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CustomShape 37"/>
          <p:cNvSpPr/>
          <p:nvPr/>
        </p:nvSpPr>
        <p:spPr>
          <a:xfrm rot="2700000">
            <a:off x="7394760" y="4690080"/>
            <a:ext cx="324360" cy="61848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CustomShape 38"/>
          <p:cNvSpPr/>
          <p:nvPr/>
        </p:nvSpPr>
        <p:spPr>
          <a:xfrm>
            <a:off x="3597840" y="4825440"/>
            <a:ext cx="459360" cy="3816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6" name="Group 39"/>
          <p:cNvGrpSpPr/>
          <p:nvPr/>
        </p:nvGrpSpPr>
        <p:grpSpPr>
          <a:xfrm>
            <a:off x="511920" y="3199320"/>
            <a:ext cx="2833560" cy="783360"/>
            <a:chOff x="511920" y="3199320"/>
            <a:chExt cx="2833560" cy="783360"/>
          </a:xfrm>
        </p:grpSpPr>
        <p:sp>
          <p:nvSpPr>
            <p:cNvPr id="1417" name="CustomShape 40"/>
            <p:cNvSpPr/>
            <p:nvPr/>
          </p:nvSpPr>
          <p:spPr>
            <a:xfrm>
              <a:off x="511920" y="3527280"/>
              <a:ext cx="2833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18" name="CustomShape 41"/>
            <p:cNvSpPr/>
            <p:nvPr/>
          </p:nvSpPr>
          <p:spPr>
            <a:xfrm>
              <a:off x="511920" y="3199320"/>
              <a:ext cx="2833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419" name="Group 42"/>
          <p:cNvGrpSpPr/>
          <p:nvPr/>
        </p:nvGrpSpPr>
        <p:grpSpPr>
          <a:xfrm>
            <a:off x="4275720" y="3199320"/>
            <a:ext cx="2833560" cy="783360"/>
            <a:chOff x="4275720" y="3199320"/>
            <a:chExt cx="2833560" cy="783360"/>
          </a:xfrm>
        </p:grpSpPr>
        <p:sp>
          <p:nvSpPr>
            <p:cNvPr id="1420" name="CustomShape 43"/>
            <p:cNvSpPr/>
            <p:nvPr/>
          </p:nvSpPr>
          <p:spPr>
            <a:xfrm>
              <a:off x="4275720" y="3527280"/>
              <a:ext cx="2833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21" name="CustomShape 44"/>
            <p:cNvSpPr/>
            <p:nvPr/>
          </p:nvSpPr>
          <p:spPr>
            <a:xfrm>
              <a:off x="4275720" y="3199320"/>
              <a:ext cx="2833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422" name="Group 45"/>
          <p:cNvGrpSpPr/>
          <p:nvPr/>
        </p:nvGrpSpPr>
        <p:grpSpPr>
          <a:xfrm>
            <a:off x="8036280" y="3199320"/>
            <a:ext cx="2833560" cy="783360"/>
            <a:chOff x="8036280" y="3199320"/>
            <a:chExt cx="2833560" cy="783360"/>
          </a:xfrm>
        </p:grpSpPr>
        <p:sp>
          <p:nvSpPr>
            <p:cNvPr id="1423" name="CustomShape 46"/>
            <p:cNvSpPr/>
            <p:nvPr/>
          </p:nvSpPr>
          <p:spPr>
            <a:xfrm>
              <a:off x="8036280" y="3527280"/>
              <a:ext cx="2833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24" name="CustomShape 47"/>
            <p:cNvSpPr/>
            <p:nvPr/>
          </p:nvSpPr>
          <p:spPr>
            <a:xfrm>
              <a:off x="8036280" y="3199320"/>
              <a:ext cx="2833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425" name="Group 48"/>
          <p:cNvGrpSpPr/>
          <p:nvPr/>
        </p:nvGrpSpPr>
        <p:grpSpPr>
          <a:xfrm>
            <a:off x="2410920" y="5829840"/>
            <a:ext cx="2833560" cy="784080"/>
            <a:chOff x="2410920" y="5829840"/>
            <a:chExt cx="2833560" cy="784080"/>
          </a:xfrm>
        </p:grpSpPr>
        <p:sp>
          <p:nvSpPr>
            <p:cNvPr id="1426" name="CustomShape 49"/>
            <p:cNvSpPr/>
            <p:nvPr/>
          </p:nvSpPr>
          <p:spPr>
            <a:xfrm>
              <a:off x="2410920" y="6158520"/>
              <a:ext cx="2833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27" name="CustomShape 50"/>
            <p:cNvSpPr/>
            <p:nvPr/>
          </p:nvSpPr>
          <p:spPr>
            <a:xfrm>
              <a:off x="2410920" y="5829840"/>
              <a:ext cx="2833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428" name="Group 51"/>
          <p:cNvGrpSpPr/>
          <p:nvPr/>
        </p:nvGrpSpPr>
        <p:grpSpPr>
          <a:xfrm>
            <a:off x="6172920" y="5829840"/>
            <a:ext cx="2833560" cy="784080"/>
            <a:chOff x="6172920" y="5829840"/>
            <a:chExt cx="2833560" cy="784080"/>
          </a:xfrm>
        </p:grpSpPr>
        <p:sp>
          <p:nvSpPr>
            <p:cNvPr id="1429" name="CustomShape 52"/>
            <p:cNvSpPr/>
            <p:nvPr/>
          </p:nvSpPr>
          <p:spPr>
            <a:xfrm>
              <a:off x="6172920" y="6158520"/>
              <a:ext cx="28335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30" name="CustomShape 53"/>
            <p:cNvSpPr/>
            <p:nvPr/>
          </p:nvSpPr>
          <p:spPr>
            <a:xfrm>
              <a:off x="6172920" y="5829840"/>
              <a:ext cx="2833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431" name="Picture 1430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NetBook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34" name="Group 3"/>
          <p:cNvGrpSpPr/>
          <p:nvPr/>
        </p:nvGrpSpPr>
        <p:grpSpPr>
          <a:xfrm>
            <a:off x="6599880" y="2034000"/>
            <a:ext cx="871920" cy="943200"/>
            <a:chOff x="6599880" y="2034000"/>
            <a:chExt cx="871920" cy="943200"/>
          </a:xfrm>
        </p:grpSpPr>
        <p:sp>
          <p:nvSpPr>
            <p:cNvPr id="1435" name="CustomShape 4"/>
            <p:cNvSpPr/>
            <p:nvPr/>
          </p:nvSpPr>
          <p:spPr>
            <a:xfrm>
              <a:off x="6599880" y="203400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CustomShape 5"/>
            <p:cNvSpPr/>
            <p:nvPr/>
          </p:nvSpPr>
          <p:spPr>
            <a:xfrm>
              <a:off x="6675480" y="211608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7" name="CustomShape 6"/>
          <p:cNvSpPr/>
          <p:nvPr/>
        </p:nvSpPr>
        <p:spPr>
          <a:xfrm rot="16200000">
            <a:off x="6851160" y="2346840"/>
            <a:ext cx="343080" cy="31752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38" name="Group 7"/>
          <p:cNvGrpSpPr/>
          <p:nvPr/>
        </p:nvGrpSpPr>
        <p:grpSpPr>
          <a:xfrm>
            <a:off x="6599880" y="3357360"/>
            <a:ext cx="871920" cy="943200"/>
            <a:chOff x="6599880" y="3357360"/>
            <a:chExt cx="871920" cy="943200"/>
          </a:xfrm>
        </p:grpSpPr>
        <p:sp>
          <p:nvSpPr>
            <p:cNvPr id="1439" name="CustomShape 8"/>
            <p:cNvSpPr/>
            <p:nvPr/>
          </p:nvSpPr>
          <p:spPr>
            <a:xfrm>
              <a:off x="6599880" y="335736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CustomShape 9"/>
            <p:cNvSpPr/>
            <p:nvPr/>
          </p:nvSpPr>
          <p:spPr>
            <a:xfrm>
              <a:off x="6675480" y="343944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41" name="Group 10"/>
          <p:cNvGrpSpPr/>
          <p:nvPr/>
        </p:nvGrpSpPr>
        <p:grpSpPr>
          <a:xfrm>
            <a:off x="6599880" y="4681440"/>
            <a:ext cx="871920" cy="943200"/>
            <a:chOff x="6599880" y="4681440"/>
            <a:chExt cx="871920" cy="943200"/>
          </a:xfrm>
        </p:grpSpPr>
        <p:sp>
          <p:nvSpPr>
            <p:cNvPr id="1442" name="CustomShape 11"/>
            <p:cNvSpPr/>
            <p:nvPr/>
          </p:nvSpPr>
          <p:spPr>
            <a:xfrm>
              <a:off x="6599880" y="468144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CustomShape 12"/>
            <p:cNvSpPr/>
            <p:nvPr/>
          </p:nvSpPr>
          <p:spPr>
            <a:xfrm>
              <a:off x="6675480" y="476352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444" name="Group 13"/>
          <p:cNvGrpSpPr/>
          <p:nvPr/>
        </p:nvGrpSpPr>
        <p:grpSpPr>
          <a:xfrm>
            <a:off x="7708680" y="1853280"/>
            <a:ext cx="4334400" cy="784080"/>
            <a:chOff x="7708680" y="1853280"/>
            <a:chExt cx="4334400" cy="784080"/>
          </a:xfrm>
        </p:grpSpPr>
        <p:sp>
          <p:nvSpPr>
            <p:cNvPr id="1445" name="CustomShape 14"/>
            <p:cNvSpPr/>
            <p:nvPr/>
          </p:nvSpPr>
          <p:spPr>
            <a:xfrm>
              <a:off x="7708680" y="2181960"/>
              <a:ext cx="43344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46" name="CustomShape 15"/>
            <p:cNvSpPr/>
            <p:nvPr/>
          </p:nvSpPr>
          <p:spPr>
            <a:xfrm>
              <a:off x="7708680" y="1853280"/>
              <a:ext cx="4334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447" name="CustomShape 16"/>
          <p:cNvSpPr/>
          <p:nvPr/>
        </p:nvSpPr>
        <p:spPr>
          <a:xfrm>
            <a:off x="6867360" y="3660120"/>
            <a:ext cx="348840" cy="31464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CustomShape 17"/>
          <p:cNvSpPr/>
          <p:nvPr/>
        </p:nvSpPr>
        <p:spPr>
          <a:xfrm>
            <a:off x="6850080" y="4974480"/>
            <a:ext cx="377640" cy="3121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9" name="Group 18"/>
          <p:cNvGrpSpPr/>
          <p:nvPr/>
        </p:nvGrpSpPr>
        <p:grpSpPr>
          <a:xfrm>
            <a:off x="7708680" y="3166200"/>
            <a:ext cx="4334400" cy="784080"/>
            <a:chOff x="7708680" y="3166200"/>
            <a:chExt cx="4334400" cy="784080"/>
          </a:xfrm>
        </p:grpSpPr>
        <p:sp>
          <p:nvSpPr>
            <p:cNvPr id="1450" name="CustomShape 19"/>
            <p:cNvSpPr/>
            <p:nvPr/>
          </p:nvSpPr>
          <p:spPr>
            <a:xfrm>
              <a:off x="7708680" y="3494880"/>
              <a:ext cx="43344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51" name="CustomShape 20"/>
            <p:cNvSpPr/>
            <p:nvPr/>
          </p:nvSpPr>
          <p:spPr>
            <a:xfrm>
              <a:off x="7708680" y="3166200"/>
              <a:ext cx="4334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452" name="Group 21"/>
          <p:cNvGrpSpPr/>
          <p:nvPr/>
        </p:nvGrpSpPr>
        <p:grpSpPr>
          <a:xfrm>
            <a:off x="7708680" y="4478040"/>
            <a:ext cx="4334400" cy="784080"/>
            <a:chOff x="7708680" y="4478040"/>
            <a:chExt cx="4334400" cy="784080"/>
          </a:xfrm>
        </p:grpSpPr>
        <p:sp>
          <p:nvSpPr>
            <p:cNvPr id="1453" name="CustomShape 22"/>
            <p:cNvSpPr/>
            <p:nvPr/>
          </p:nvSpPr>
          <p:spPr>
            <a:xfrm>
              <a:off x="7708680" y="4806720"/>
              <a:ext cx="43344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54" name="CustomShape 23"/>
            <p:cNvSpPr/>
            <p:nvPr/>
          </p:nvSpPr>
          <p:spPr>
            <a:xfrm>
              <a:off x="7708680" y="4478040"/>
              <a:ext cx="4334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455" name="CustomShape 24"/>
          <p:cNvSpPr/>
          <p:nvPr/>
        </p:nvSpPr>
        <p:spPr>
          <a:xfrm>
            <a:off x="652320" y="6500160"/>
            <a:ext cx="113918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456" name="Picture 1455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Table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58" name="Table 2"/>
          <p:cNvGraphicFramePr/>
          <p:nvPr/>
        </p:nvGraphicFramePr>
        <p:xfrm>
          <a:off x="1000800" y="1966680"/>
          <a:ext cx="2552400" cy="18007200"/>
        </p:xfrm>
        <a:graphic>
          <a:graphicData uri="http://schemas.openxmlformats.org/drawingml/2006/table">
            <a:tbl>
              <a:tblPr/>
              <a:tblGrid>
                <a:gridCol w="2552400"/>
              </a:tblGrid>
              <a:tr h="22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solidFill>
                        <a:srgbClr val="404040"/>
                      </a:solidFill>
                    </a:lnT>
                    <a:lnB w="18720">
                      <a:noFill/>
                    </a:lnB>
                    <a:noFill/>
                  </a:tcPr>
                </a:tc>
              </a:tr>
              <a:tr h="3608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  <a:tr h="276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3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$150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0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7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Easy to change colors, photos and Text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59" name="Table 3"/>
          <p:cNvGraphicFramePr/>
          <p:nvPr/>
        </p:nvGraphicFramePr>
        <p:xfrm>
          <a:off x="3744720" y="1966680"/>
          <a:ext cx="2552400" cy="18007200"/>
        </p:xfrm>
        <a:graphic>
          <a:graphicData uri="http://schemas.openxmlformats.org/drawingml/2006/table">
            <a:tbl>
              <a:tblPr/>
              <a:tblGrid>
                <a:gridCol w="2552400"/>
              </a:tblGrid>
              <a:tr h="22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solidFill>
                        <a:srgbClr val="404040"/>
                      </a:solidFill>
                    </a:lnT>
                    <a:lnB w="18720">
                      <a:noFill/>
                    </a:lnB>
                    <a:noFill/>
                  </a:tcPr>
                </a:tc>
              </a:tr>
              <a:tr h="3608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2240">
                      <a:noFill/>
                    </a:lnB>
                    <a:solidFill>
                      <a:srgbClr val="ED1C24"/>
                    </a:solidFill>
                  </a:tcPr>
                </a:tc>
              </a:tr>
              <a:tr h="276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3200" b="1" strike="noStrike" spc="-1">
                          <a:solidFill>
                            <a:srgbClr val="ED1C24"/>
                          </a:solidFill>
                          <a:latin typeface="Arial"/>
                          <a:ea typeface="Arial Unicode MS"/>
                        </a:rPr>
                        <a:t>$180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0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7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Easy to change colors, photos and Text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0" name="Table 4"/>
          <p:cNvGraphicFramePr/>
          <p:nvPr/>
        </p:nvGraphicFramePr>
        <p:xfrm>
          <a:off x="6486120" y="1966680"/>
          <a:ext cx="2552400" cy="18007200"/>
        </p:xfrm>
        <a:graphic>
          <a:graphicData uri="http://schemas.openxmlformats.org/drawingml/2006/table">
            <a:tbl>
              <a:tblPr/>
              <a:tblGrid>
                <a:gridCol w="2552400"/>
              </a:tblGrid>
              <a:tr h="22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solidFill>
                        <a:srgbClr val="404040"/>
                      </a:solidFill>
                    </a:lnT>
                    <a:lnB w="18720">
                      <a:noFill/>
                    </a:lnB>
                    <a:noFill/>
                  </a:tcPr>
                </a:tc>
              </a:tr>
              <a:tr h="3608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  <a:tr h="276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3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$130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0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7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Easy to change colors, photos and Text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61" name="Table 5"/>
          <p:cNvGraphicFramePr/>
          <p:nvPr/>
        </p:nvGraphicFramePr>
        <p:xfrm>
          <a:off x="9229680" y="1966680"/>
          <a:ext cx="2552400" cy="18007200"/>
        </p:xfrm>
        <a:graphic>
          <a:graphicData uri="http://schemas.openxmlformats.org/drawingml/2006/table">
            <a:tbl>
              <a:tblPr/>
              <a:tblGrid>
                <a:gridCol w="2552400"/>
              </a:tblGrid>
              <a:tr h="223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Content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solidFill>
                        <a:srgbClr val="404040"/>
                      </a:solidFill>
                    </a:lnT>
                    <a:lnB w="18720">
                      <a:noFill/>
                    </a:lnB>
                    <a:noFill/>
                  </a:tcPr>
                </a:tc>
              </a:tr>
              <a:tr h="3608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8720">
                      <a:noFill/>
                    </a:lnT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</a:tr>
              <a:tr h="276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3200" b="1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$100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12240">
                      <a:noFill/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402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27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404040"/>
                          </a:solidFill>
                          <a:latin typeface="Arial"/>
                          <a:ea typeface="Arial Unicode MS"/>
                        </a:rPr>
                        <a:t>Get a modern PowerPoint  Presentation that is beautifully designed. Easy to change colors, photos and Text</a:t>
                      </a:r>
                      <a:endParaRPr lang="en-US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404040"/>
                      </a:solidFill>
                    </a:lnL>
                    <a:lnR w="18720">
                      <a:solidFill>
                        <a:srgbClr val="40404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solidFill>
                        <a:srgbClr val="40404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62" name="TextShape 6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CustomShape 7"/>
          <p:cNvSpPr/>
          <p:nvPr/>
        </p:nvSpPr>
        <p:spPr>
          <a:xfrm rot="16200000">
            <a:off x="1982880" y="3032640"/>
            <a:ext cx="503280" cy="46656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CustomShape 8"/>
          <p:cNvSpPr/>
          <p:nvPr/>
        </p:nvSpPr>
        <p:spPr>
          <a:xfrm>
            <a:off x="7550640" y="3073320"/>
            <a:ext cx="425160" cy="3826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CustomShape 9"/>
          <p:cNvSpPr/>
          <p:nvPr/>
        </p:nvSpPr>
        <p:spPr>
          <a:xfrm rot="2700000">
            <a:off x="10326600" y="2938320"/>
            <a:ext cx="324360" cy="61848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CustomShape 10"/>
          <p:cNvSpPr/>
          <p:nvPr/>
        </p:nvSpPr>
        <p:spPr>
          <a:xfrm>
            <a:off x="4801680" y="3074040"/>
            <a:ext cx="459360" cy="3816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7" name="Picture 1466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Chart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0" name="Group 3"/>
          <p:cNvGrpSpPr/>
          <p:nvPr/>
        </p:nvGrpSpPr>
        <p:grpSpPr>
          <a:xfrm>
            <a:off x="1334880" y="2915640"/>
            <a:ext cx="2521080" cy="2768040"/>
            <a:chOff x="1334880" y="2915640"/>
            <a:chExt cx="2521080" cy="2768040"/>
          </a:xfrm>
        </p:grpSpPr>
        <p:grpSp>
          <p:nvGrpSpPr>
            <p:cNvPr id="1471" name="Group 4"/>
            <p:cNvGrpSpPr/>
            <p:nvPr/>
          </p:nvGrpSpPr>
          <p:grpSpPr>
            <a:xfrm>
              <a:off x="1334880" y="5466960"/>
              <a:ext cx="2521080" cy="216720"/>
              <a:chOff x="1334880" y="5466960"/>
              <a:chExt cx="2521080" cy="216720"/>
            </a:xfrm>
          </p:grpSpPr>
          <p:sp>
            <p:nvSpPr>
              <p:cNvPr id="1472" name="CustomShape 5"/>
              <p:cNvSpPr/>
              <p:nvPr/>
            </p:nvSpPr>
            <p:spPr>
              <a:xfrm>
                <a:off x="133488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3" name="CustomShape 6"/>
              <p:cNvSpPr/>
              <p:nvPr/>
            </p:nvSpPr>
            <p:spPr>
              <a:xfrm>
                <a:off x="1593360" y="546696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4" name="CustomShape 7"/>
              <p:cNvSpPr/>
              <p:nvPr/>
            </p:nvSpPr>
            <p:spPr>
              <a:xfrm>
                <a:off x="1850760" y="5466960"/>
                <a:ext cx="2019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5" name="CustomShape 8"/>
              <p:cNvSpPr/>
              <p:nvPr/>
            </p:nvSpPr>
            <p:spPr>
              <a:xfrm>
                <a:off x="2108880" y="546696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6" name="CustomShape 9"/>
              <p:cNvSpPr/>
              <p:nvPr/>
            </p:nvSpPr>
            <p:spPr>
              <a:xfrm>
                <a:off x="2366640" y="546696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7" name="CustomShape 10"/>
              <p:cNvSpPr/>
              <p:nvPr/>
            </p:nvSpPr>
            <p:spPr>
              <a:xfrm>
                <a:off x="2624040" y="546696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8" name="CustomShape 11"/>
              <p:cNvSpPr/>
              <p:nvPr/>
            </p:nvSpPr>
            <p:spPr>
              <a:xfrm>
                <a:off x="2881080" y="546696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9" name="CustomShape 12"/>
              <p:cNvSpPr/>
              <p:nvPr/>
            </p:nvSpPr>
            <p:spPr>
              <a:xfrm>
                <a:off x="3139200" y="546696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0" name="CustomShape 13"/>
              <p:cNvSpPr/>
              <p:nvPr/>
            </p:nvSpPr>
            <p:spPr>
              <a:xfrm>
                <a:off x="3396600" y="546696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1" name="CustomShape 14"/>
              <p:cNvSpPr/>
              <p:nvPr/>
            </p:nvSpPr>
            <p:spPr>
              <a:xfrm>
                <a:off x="365436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82" name="Group 15"/>
            <p:cNvGrpSpPr/>
            <p:nvPr/>
          </p:nvGrpSpPr>
          <p:grpSpPr>
            <a:xfrm>
              <a:off x="1334880" y="5183640"/>
              <a:ext cx="2521080" cy="217080"/>
              <a:chOff x="1334880" y="5183640"/>
              <a:chExt cx="2521080" cy="217080"/>
            </a:xfrm>
          </p:grpSpPr>
          <p:sp>
            <p:nvSpPr>
              <p:cNvPr id="1483" name="CustomShape 16"/>
              <p:cNvSpPr/>
              <p:nvPr/>
            </p:nvSpPr>
            <p:spPr>
              <a:xfrm>
                <a:off x="133488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4" name="CustomShape 17"/>
              <p:cNvSpPr/>
              <p:nvPr/>
            </p:nvSpPr>
            <p:spPr>
              <a:xfrm>
                <a:off x="1593360" y="518364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5" name="CustomShape 18"/>
              <p:cNvSpPr/>
              <p:nvPr/>
            </p:nvSpPr>
            <p:spPr>
              <a:xfrm>
                <a:off x="1850760" y="5183640"/>
                <a:ext cx="2019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6" name="CustomShape 19"/>
              <p:cNvSpPr/>
              <p:nvPr/>
            </p:nvSpPr>
            <p:spPr>
              <a:xfrm>
                <a:off x="2108880" y="518364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7" name="CustomShape 20"/>
              <p:cNvSpPr/>
              <p:nvPr/>
            </p:nvSpPr>
            <p:spPr>
              <a:xfrm>
                <a:off x="2366640" y="518364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8" name="CustomShape 21"/>
              <p:cNvSpPr/>
              <p:nvPr/>
            </p:nvSpPr>
            <p:spPr>
              <a:xfrm>
                <a:off x="2624040" y="518364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9" name="CustomShape 22"/>
              <p:cNvSpPr/>
              <p:nvPr/>
            </p:nvSpPr>
            <p:spPr>
              <a:xfrm>
                <a:off x="2881080" y="518364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0" name="CustomShape 23"/>
              <p:cNvSpPr/>
              <p:nvPr/>
            </p:nvSpPr>
            <p:spPr>
              <a:xfrm>
                <a:off x="3139200" y="518364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1" name="CustomShape 24"/>
              <p:cNvSpPr/>
              <p:nvPr/>
            </p:nvSpPr>
            <p:spPr>
              <a:xfrm>
                <a:off x="3396600" y="518364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2" name="CustomShape 25"/>
              <p:cNvSpPr/>
              <p:nvPr/>
            </p:nvSpPr>
            <p:spPr>
              <a:xfrm>
                <a:off x="365436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93" name="Group 26"/>
            <p:cNvGrpSpPr/>
            <p:nvPr/>
          </p:nvGrpSpPr>
          <p:grpSpPr>
            <a:xfrm>
              <a:off x="1334880" y="4899600"/>
              <a:ext cx="2521080" cy="216720"/>
              <a:chOff x="1334880" y="4899600"/>
              <a:chExt cx="2521080" cy="216720"/>
            </a:xfrm>
          </p:grpSpPr>
          <p:sp>
            <p:nvSpPr>
              <p:cNvPr id="1494" name="CustomShape 27"/>
              <p:cNvSpPr/>
              <p:nvPr/>
            </p:nvSpPr>
            <p:spPr>
              <a:xfrm>
                <a:off x="133488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5" name="CustomShape 28"/>
              <p:cNvSpPr/>
              <p:nvPr/>
            </p:nvSpPr>
            <p:spPr>
              <a:xfrm>
                <a:off x="1593360" y="489960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6" name="CustomShape 29"/>
              <p:cNvSpPr/>
              <p:nvPr/>
            </p:nvSpPr>
            <p:spPr>
              <a:xfrm>
                <a:off x="1850760" y="4899600"/>
                <a:ext cx="2019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7" name="CustomShape 30"/>
              <p:cNvSpPr/>
              <p:nvPr/>
            </p:nvSpPr>
            <p:spPr>
              <a:xfrm>
                <a:off x="2108880" y="489960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8" name="CustomShape 31"/>
              <p:cNvSpPr/>
              <p:nvPr/>
            </p:nvSpPr>
            <p:spPr>
              <a:xfrm>
                <a:off x="2366640" y="489960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9" name="CustomShape 32"/>
              <p:cNvSpPr/>
              <p:nvPr/>
            </p:nvSpPr>
            <p:spPr>
              <a:xfrm>
                <a:off x="2624040" y="489960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0" name="CustomShape 33"/>
              <p:cNvSpPr/>
              <p:nvPr/>
            </p:nvSpPr>
            <p:spPr>
              <a:xfrm>
                <a:off x="2881080" y="489960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1" name="CustomShape 34"/>
              <p:cNvSpPr/>
              <p:nvPr/>
            </p:nvSpPr>
            <p:spPr>
              <a:xfrm>
                <a:off x="3139200" y="489960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2" name="CustomShape 35"/>
              <p:cNvSpPr/>
              <p:nvPr/>
            </p:nvSpPr>
            <p:spPr>
              <a:xfrm>
                <a:off x="3396600" y="489960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3" name="CustomShape 36"/>
              <p:cNvSpPr/>
              <p:nvPr/>
            </p:nvSpPr>
            <p:spPr>
              <a:xfrm>
                <a:off x="365436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04" name="Group 37"/>
            <p:cNvGrpSpPr/>
            <p:nvPr/>
          </p:nvGrpSpPr>
          <p:grpSpPr>
            <a:xfrm>
              <a:off x="1334880" y="4616280"/>
              <a:ext cx="2521080" cy="217080"/>
              <a:chOff x="1334880" y="4616280"/>
              <a:chExt cx="2521080" cy="217080"/>
            </a:xfrm>
          </p:grpSpPr>
          <p:sp>
            <p:nvSpPr>
              <p:cNvPr id="1505" name="CustomShape 38"/>
              <p:cNvSpPr/>
              <p:nvPr/>
            </p:nvSpPr>
            <p:spPr>
              <a:xfrm>
                <a:off x="133488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6" name="CustomShape 39"/>
              <p:cNvSpPr/>
              <p:nvPr/>
            </p:nvSpPr>
            <p:spPr>
              <a:xfrm>
                <a:off x="1593360" y="461628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7" name="CustomShape 40"/>
              <p:cNvSpPr/>
              <p:nvPr/>
            </p:nvSpPr>
            <p:spPr>
              <a:xfrm>
                <a:off x="1850760" y="4616280"/>
                <a:ext cx="2019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8" name="CustomShape 41"/>
              <p:cNvSpPr/>
              <p:nvPr/>
            </p:nvSpPr>
            <p:spPr>
              <a:xfrm>
                <a:off x="2108880" y="461628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9" name="CustomShape 42"/>
              <p:cNvSpPr/>
              <p:nvPr/>
            </p:nvSpPr>
            <p:spPr>
              <a:xfrm>
                <a:off x="2366640" y="461628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0" name="CustomShape 43"/>
              <p:cNvSpPr/>
              <p:nvPr/>
            </p:nvSpPr>
            <p:spPr>
              <a:xfrm>
                <a:off x="2624040" y="461628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1" name="CustomShape 44"/>
              <p:cNvSpPr/>
              <p:nvPr/>
            </p:nvSpPr>
            <p:spPr>
              <a:xfrm>
                <a:off x="2881080" y="461628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2" name="CustomShape 45"/>
              <p:cNvSpPr/>
              <p:nvPr/>
            </p:nvSpPr>
            <p:spPr>
              <a:xfrm>
                <a:off x="3139200" y="461628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CustomShape 46"/>
              <p:cNvSpPr/>
              <p:nvPr/>
            </p:nvSpPr>
            <p:spPr>
              <a:xfrm>
                <a:off x="3396600" y="461628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4" name="CustomShape 47"/>
              <p:cNvSpPr/>
              <p:nvPr/>
            </p:nvSpPr>
            <p:spPr>
              <a:xfrm>
                <a:off x="365436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15" name="Group 48"/>
            <p:cNvGrpSpPr/>
            <p:nvPr/>
          </p:nvGrpSpPr>
          <p:grpSpPr>
            <a:xfrm>
              <a:off x="1334880" y="4332960"/>
              <a:ext cx="2521080" cy="217440"/>
              <a:chOff x="1334880" y="4332960"/>
              <a:chExt cx="2521080" cy="217440"/>
            </a:xfrm>
          </p:grpSpPr>
          <p:sp>
            <p:nvSpPr>
              <p:cNvPr id="1516" name="CustomShape 49"/>
              <p:cNvSpPr/>
              <p:nvPr/>
            </p:nvSpPr>
            <p:spPr>
              <a:xfrm>
                <a:off x="1334880" y="4332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7" name="CustomShape 50"/>
              <p:cNvSpPr/>
              <p:nvPr/>
            </p:nvSpPr>
            <p:spPr>
              <a:xfrm>
                <a:off x="1593360" y="4332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8" name="CustomShape 51"/>
              <p:cNvSpPr/>
              <p:nvPr/>
            </p:nvSpPr>
            <p:spPr>
              <a:xfrm>
                <a:off x="1850760" y="4332960"/>
                <a:ext cx="2019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9" name="CustomShape 52"/>
              <p:cNvSpPr/>
              <p:nvPr/>
            </p:nvSpPr>
            <p:spPr>
              <a:xfrm>
                <a:off x="2108880" y="4332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0" name="CustomShape 53"/>
              <p:cNvSpPr/>
              <p:nvPr/>
            </p:nvSpPr>
            <p:spPr>
              <a:xfrm>
                <a:off x="2366640" y="4332960"/>
                <a:ext cx="20088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1" name="CustomShape 54"/>
              <p:cNvSpPr/>
              <p:nvPr/>
            </p:nvSpPr>
            <p:spPr>
              <a:xfrm>
                <a:off x="2624040" y="4332960"/>
                <a:ext cx="2005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2" name="CustomShape 55"/>
              <p:cNvSpPr/>
              <p:nvPr/>
            </p:nvSpPr>
            <p:spPr>
              <a:xfrm>
                <a:off x="2881080" y="4332960"/>
                <a:ext cx="20124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3" name="CustomShape 56"/>
              <p:cNvSpPr/>
              <p:nvPr/>
            </p:nvSpPr>
            <p:spPr>
              <a:xfrm>
                <a:off x="3139200" y="4332960"/>
                <a:ext cx="2005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4" name="CustomShape 57"/>
              <p:cNvSpPr/>
              <p:nvPr/>
            </p:nvSpPr>
            <p:spPr>
              <a:xfrm>
                <a:off x="3396600" y="433296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5" name="CustomShape 58"/>
              <p:cNvSpPr/>
              <p:nvPr/>
            </p:nvSpPr>
            <p:spPr>
              <a:xfrm>
                <a:off x="365436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26" name="Group 59"/>
            <p:cNvGrpSpPr/>
            <p:nvPr/>
          </p:nvGrpSpPr>
          <p:grpSpPr>
            <a:xfrm>
              <a:off x="1334880" y="4049280"/>
              <a:ext cx="2521080" cy="217440"/>
              <a:chOff x="1334880" y="4049280"/>
              <a:chExt cx="2521080" cy="217440"/>
            </a:xfrm>
          </p:grpSpPr>
          <p:sp>
            <p:nvSpPr>
              <p:cNvPr id="1527" name="CustomShape 60"/>
              <p:cNvSpPr/>
              <p:nvPr/>
            </p:nvSpPr>
            <p:spPr>
              <a:xfrm>
                <a:off x="1334880" y="404928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CustomShape 61"/>
              <p:cNvSpPr/>
              <p:nvPr/>
            </p:nvSpPr>
            <p:spPr>
              <a:xfrm>
                <a:off x="1593360" y="404928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9" name="CustomShape 62"/>
              <p:cNvSpPr/>
              <p:nvPr/>
            </p:nvSpPr>
            <p:spPr>
              <a:xfrm>
                <a:off x="1850760" y="4049280"/>
                <a:ext cx="2019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0" name="CustomShape 63"/>
              <p:cNvSpPr/>
              <p:nvPr/>
            </p:nvSpPr>
            <p:spPr>
              <a:xfrm>
                <a:off x="2108880" y="404928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1" name="CustomShape 64"/>
              <p:cNvSpPr/>
              <p:nvPr/>
            </p:nvSpPr>
            <p:spPr>
              <a:xfrm>
                <a:off x="2366640" y="4049280"/>
                <a:ext cx="20088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2" name="CustomShape 65"/>
              <p:cNvSpPr/>
              <p:nvPr/>
            </p:nvSpPr>
            <p:spPr>
              <a:xfrm>
                <a:off x="2624040" y="404928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3" name="CustomShape 66"/>
              <p:cNvSpPr/>
              <p:nvPr/>
            </p:nvSpPr>
            <p:spPr>
              <a:xfrm>
                <a:off x="2881080" y="4049280"/>
                <a:ext cx="20124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4" name="CustomShape 67"/>
              <p:cNvSpPr/>
              <p:nvPr/>
            </p:nvSpPr>
            <p:spPr>
              <a:xfrm>
                <a:off x="3139200" y="404928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5" name="CustomShape 68"/>
              <p:cNvSpPr/>
              <p:nvPr/>
            </p:nvSpPr>
            <p:spPr>
              <a:xfrm>
                <a:off x="3396600" y="4049280"/>
                <a:ext cx="2001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6" name="CustomShape 69"/>
              <p:cNvSpPr/>
              <p:nvPr/>
            </p:nvSpPr>
            <p:spPr>
              <a:xfrm>
                <a:off x="3654360" y="404928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37" name="Group 70"/>
            <p:cNvGrpSpPr/>
            <p:nvPr/>
          </p:nvGrpSpPr>
          <p:grpSpPr>
            <a:xfrm>
              <a:off x="1334880" y="3766320"/>
              <a:ext cx="2521080" cy="216720"/>
              <a:chOff x="1334880" y="3766320"/>
              <a:chExt cx="2521080" cy="216720"/>
            </a:xfrm>
          </p:grpSpPr>
          <p:sp>
            <p:nvSpPr>
              <p:cNvPr id="1538" name="CustomShape 71"/>
              <p:cNvSpPr/>
              <p:nvPr/>
            </p:nvSpPr>
            <p:spPr>
              <a:xfrm>
                <a:off x="1334880" y="3766320"/>
                <a:ext cx="20160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9" name="CustomShape 72"/>
              <p:cNvSpPr/>
              <p:nvPr/>
            </p:nvSpPr>
            <p:spPr>
              <a:xfrm>
                <a:off x="1593360" y="3766320"/>
                <a:ext cx="20052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CustomShape 73"/>
              <p:cNvSpPr/>
              <p:nvPr/>
            </p:nvSpPr>
            <p:spPr>
              <a:xfrm>
                <a:off x="1850760" y="3766320"/>
                <a:ext cx="20196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1" name="CustomShape 74"/>
              <p:cNvSpPr/>
              <p:nvPr/>
            </p:nvSpPr>
            <p:spPr>
              <a:xfrm>
                <a:off x="2108880" y="3766320"/>
                <a:ext cx="20052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2" name="CustomShape 75"/>
              <p:cNvSpPr/>
              <p:nvPr/>
            </p:nvSpPr>
            <p:spPr>
              <a:xfrm>
                <a:off x="2366640" y="3766320"/>
                <a:ext cx="20088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CustomShape 76"/>
              <p:cNvSpPr/>
              <p:nvPr/>
            </p:nvSpPr>
            <p:spPr>
              <a:xfrm>
                <a:off x="2624040" y="3766320"/>
                <a:ext cx="20052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4" name="CustomShape 77"/>
              <p:cNvSpPr/>
              <p:nvPr/>
            </p:nvSpPr>
            <p:spPr>
              <a:xfrm>
                <a:off x="2881080" y="3766320"/>
                <a:ext cx="20124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5" name="CustomShape 78"/>
              <p:cNvSpPr/>
              <p:nvPr/>
            </p:nvSpPr>
            <p:spPr>
              <a:xfrm>
                <a:off x="3139200" y="3766320"/>
                <a:ext cx="20052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6" name="CustomShape 79"/>
              <p:cNvSpPr/>
              <p:nvPr/>
            </p:nvSpPr>
            <p:spPr>
              <a:xfrm>
                <a:off x="3396600" y="3766320"/>
                <a:ext cx="20016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7" name="CustomShape 80"/>
              <p:cNvSpPr/>
              <p:nvPr/>
            </p:nvSpPr>
            <p:spPr>
              <a:xfrm>
                <a:off x="3654360" y="3766320"/>
                <a:ext cx="20160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48" name="Group 81"/>
            <p:cNvGrpSpPr/>
            <p:nvPr/>
          </p:nvGrpSpPr>
          <p:grpSpPr>
            <a:xfrm>
              <a:off x="1334880" y="3483000"/>
              <a:ext cx="2521080" cy="217080"/>
              <a:chOff x="1334880" y="3483000"/>
              <a:chExt cx="2521080" cy="217080"/>
            </a:xfrm>
          </p:grpSpPr>
          <p:sp>
            <p:nvSpPr>
              <p:cNvPr id="1549" name="CustomShape 82"/>
              <p:cNvSpPr/>
              <p:nvPr/>
            </p:nvSpPr>
            <p:spPr>
              <a:xfrm>
                <a:off x="1334880" y="348300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0" name="CustomShape 83"/>
              <p:cNvSpPr/>
              <p:nvPr/>
            </p:nvSpPr>
            <p:spPr>
              <a:xfrm>
                <a:off x="1593360" y="348300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1" name="CustomShape 84"/>
              <p:cNvSpPr/>
              <p:nvPr/>
            </p:nvSpPr>
            <p:spPr>
              <a:xfrm>
                <a:off x="1850760" y="3483000"/>
                <a:ext cx="2019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2" name="CustomShape 85"/>
              <p:cNvSpPr/>
              <p:nvPr/>
            </p:nvSpPr>
            <p:spPr>
              <a:xfrm>
                <a:off x="2108880" y="348300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3" name="CustomShape 86"/>
              <p:cNvSpPr/>
              <p:nvPr/>
            </p:nvSpPr>
            <p:spPr>
              <a:xfrm>
                <a:off x="2366640" y="3483000"/>
                <a:ext cx="20088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4" name="CustomShape 87"/>
              <p:cNvSpPr/>
              <p:nvPr/>
            </p:nvSpPr>
            <p:spPr>
              <a:xfrm>
                <a:off x="2624040" y="348300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5" name="CustomShape 88"/>
              <p:cNvSpPr/>
              <p:nvPr/>
            </p:nvSpPr>
            <p:spPr>
              <a:xfrm>
                <a:off x="2881080" y="3483000"/>
                <a:ext cx="20124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6" name="CustomShape 89"/>
              <p:cNvSpPr/>
              <p:nvPr/>
            </p:nvSpPr>
            <p:spPr>
              <a:xfrm>
                <a:off x="3139200" y="348300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7" name="CustomShape 90"/>
              <p:cNvSpPr/>
              <p:nvPr/>
            </p:nvSpPr>
            <p:spPr>
              <a:xfrm>
                <a:off x="3396600" y="348300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8" name="CustomShape 91"/>
              <p:cNvSpPr/>
              <p:nvPr/>
            </p:nvSpPr>
            <p:spPr>
              <a:xfrm>
                <a:off x="3654360" y="348300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59" name="Group 92"/>
            <p:cNvGrpSpPr/>
            <p:nvPr/>
          </p:nvGrpSpPr>
          <p:grpSpPr>
            <a:xfrm>
              <a:off x="1334880" y="3198960"/>
              <a:ext cx="2521080" cy="217440"/>
              <a:chOff x="1334880" y="3198960"/>
              <a:chExt cx="2521080" cy="217440"/>
            </a:xfrm>
          </p:grpSpPr>
          <p:sp>
            <p:nvSpPr>
              <p:cNvPr id="1560" name="CustomShape 93"/>
              <p:cNvSpPr/>
              <p:nvPr/>
            </p:nvSpPr>
            <p:spPr>
              <a:xfrm>
                <a:off x="133488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1" name="CustomShape 94"/>
              <p:cNvSpPr/>
              <p:nvPr/>
            </p:nvSpPr>
            <p:spPr>
              <a:xfrm>
                <a:off x="1593360" y="3198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2" name="CustomShape 95"/>
              <p:cNvSpPr/>
              <p:nvPr/>
            </p:nvSpPr>
            <p:spPr>
              <a:xfrm>
                <a:off x="1850760" y="3198960"/>
                <a:ext cx="2019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3" name="CustomShape 96"/>
              <p:cNvSpPr/>
              <p:nvPr/>
            </p:nvSpPr>
            <p:spPr>
              <a:xfrm>
                <a:off x="2108880" y="3198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4" name="CustomShape 97"/>
              <p:cNvSpPr/>
              <p:nvPr/>
            </p:nvSpPr>
            <p:spPr>
              <a:xfrm>
                <a:off x="2366640" y="3198960"/>
                <a:ext cx="20088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5" name="CustomShape 98"/>
              <p:cNvSpPr/>
              <p:nvPr/>
            </p:nvSpPr>
            <p:spPr>
              <a:xfrm>
                <a:off x="2624040" y="3198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6" name="CustomShape 99"/>
              <p:cNvSpPr/>
              <p:nvPr/>
            </p:nvSpPr>
            <p:spPr>
              <a:xfrm>
                <a:off x="2881080" y="3198960"/>
                <a:ext cx="20124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7" name="CustomShape 100"/>
              <p:cNvSpPr/>
              <p:nvPr/>
            </p:nvSpPr>
            <p:spPr>
              <a:xfrm>
                <a:off x="3139200" y="3198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8" name="CustomShape 101"/>
              <p:cNvSpPr/>
              <p:nvPr/>
            </p:nvSpPr>
            <p:spPr>
              <a:xfrm>
                <a:off x="3396600" y="3198960"/>
                <a:ext cx="2001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9" name="CustomShape 102"/>
              <p:cNvSpPr/>
              <p:nvPr/>
            </p:nvSpPr>
            <p:spPr>
              <a:xfrm>
                <a:off x="365436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70" name="Group 103"/>
            <p:cNvGrpSpPr/>
            <p:nvPr/>
          </p:nvGrpSpPr>
          <p:grpSpPr>
            <a:xfrm>
              <a:off x="1334880" y="2915640"/>
              <a:ext cx="2521080" cy="217080"/>
              <a:chOff x="1334880" y="2915640"/>
              <a:chExt cx="2521080" cy="217080"/>
            </a:xfrm>
          </p:grpSpPr>
          <p:sp>
            <p:nvSpPr>
              <p:cNvPr id="1571" name="CustomShape 104"/>
              <p:cNvSpPr/>
              <p:nvPr/>
            </p:nvSpPr>
            <p:spPr>
              <a:xfrm>
                <a:off x="133488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2" name="CustomShape 105"/>
              <p:cNvSpPr/>
              <p:nvPr/>
            </p:nvSpPr>
            <p:spPr>
              <a:xfrm>
                <a:off x="1593360" y="291564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3" name="CustomShape 106"/>
              <p:cNvSpPr/>
              <p:nvPr/>
            </p:nvSpPr>
            <p:spPr>
              <a:xfrm>
                <a:off x="1850760" y="2915640"/>
                <a:ext cx="2019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4" name="CustomShape 107"/>
              <p:cNvSpPr/>
              <p:nvPr/>
            </p:nvSpPr>
            <p:spPr>
              <a:xfrm>
                <a:off x="2108880" y="291564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5" name="CustomShape 108"/>
              <p:cNvSpPr/>
              <p:nvPr/>
            </p:nvSpPr>
            <p:spPr>
              <a:xfrm>
                <a:off x="2366640" y="2915640"/>
                <a:ext cx="20088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6" name="CustomShape 109"/>
              <p:cNvSpPr/>
              <p:nvPr/>
            </p:nvSpPr>
            <p:spPr>
              <a:xfrm>
                <a:off x="2624040" y="291564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7" name="CustomShape 110"/>
              <p:cNvSpPr/>
              <p:nvPr/>
            </p:nvSpPr>
            <p:spPr>
              <a:xfrm>
                <a:off x="2881080" y="2915640"/>
                <a:ext cx="20124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8" name="CustomShape 111"/>
              <p:cNvSpPr/>
              <p:nvPr/>
            </p:nvSpPr>
            <p:spPr>
              <a:xfrm>
                <a:off x="3139200" y="291564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9" name="CustomShape 112"/>
              <p:cNvSpPr/>
              <p:nvPr/>
            </p:nvSpPr>
            <p:spPr>
              <a:xfrm>
                <a:off x="3396600" y="291564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0" name="CustomShape 113"/>
              <p:cNvSpPr/>
              <p:nvPr/>
            </p:nvSpPr>
            <p:spPr>
              <a:xfrm>
                <a:off x="365436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581" name="Group 114"/>
          <p:cNvGrpSpPr/>
          <p:nvPr/>
        </p:nvGrpSpPr>
        <p:grpSpPr>
          <a:xfrm>
            <a:off x="5138640" y="2915640"/>
            <a:ext cx="2519280" cy="2768040"/>
            <a:chOff x="5138640" y="2915640"/>
            <a:chExt cx="2519280" cy="2768040"/>
          </a:xfrm>
        </p:grpSpPr>
        <p:grpSp>
          <p:nvGrpSpPr>
            <p:cNvPr id="1582" name="Group 115"/>
            <p:cNvGrpSpPr/>
            <p:nvPr/>
          </p:nvGrpSpPr>
          <p:grpSpPr>
            <a:xfrm>
              <a:off x="5138640" y="5466960"/>
              <a:ext cx="2519280" cy="216720"/>
              <a:chOff x="5138640" y="5466960"/>
              <a:chExt cx="2519280" cy="216720"/>
            </a:xfrm>
          </p:grpSpPr>
          <p:sp>
            <p:nvSpPr>
              <p:cNvPr id="1583" name="CustomShape 116"/>
              <p:cNvSpPr/>
              <p:nvPr/>
            </p:nvSpPr>
            <p:spPr>
              <a:xfrm>
                <a:off x="5138640" y="546696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4" name="CustomShape 117"/>
              <p:cNvSpPr/>
              <p:nvPr/>
            </p:nvSpPr>
            <p:spPr>
              <a:xfrm>
                <a:off x="5396400" y="546696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5" name="CustomShape 118"/>
              <p:cNvSpPr/>
              <p:nvPr/>
            </p:nvSpPr>
            <p:spPr>
              <a:xfrm>
                <a:off x="5652720" y="5466960"/>
                <a:ext cx="2023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6" name="CustomShape 119"/>
              <p:cNvSpPr/>
              <p:nvPr/>
            </p:nvSpPr>
            <p:spPr>
              <a:xfrm>
                <a:off x="5912280" y="546696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7" name="CustomShape 120"/>
              <p:cNvSpPr/>
              <p:nvPr/>
            </p:nvSpPr>
            <p:spPr>
              <a:xfrm>
                <a:off x="616824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8" name="CustomShape 121"/>
              <p:cNvSpPr/>
              <p:nvPr/>
            </p:nvSpPr>
            <p:spPr>
              <a:xfrm>
                <a:off x="6426720" y="546696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9" name="CustomShape 122"/>
              <p:cNvSpPr/>
              <p:nvPr/>
            </p:nvSpPr>
            <p:spPr>
              <a:xfrm>
                <a:off x="6684480" y="546696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0" name="CustomShape 123"/>
              <p:cNvSpPr/>
              <p:nvPr/>
            </p:nvSpPr>
            <p:spPr>
              <a:xfrm>
                <a:off x="6941520" y="5466960"/>
                <a:ext cx="2023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1" name="CustomShape 124"/>
              <p:cNvSpPr/>
              <p:nvPr/>
            </p:nvSpPr>
            <p:spPr>
              <a:xfrm>
                <a:off x="7199640" y="546696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2" name="CustomShape 125"/>
              <p:cNvSpPr/>
              <p:nvPr/>
            </p:nvSpPr>
            <p:spPr>
              <a:xfrm>
                <a:off x="745632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93" name="Group 126"/>
            <p:cNvGrpSpPr/>
            <p:nvPr/>
          </p:nvGrpSpPr>
          <p:grpSpPr>
            <a:xfrm>
              <a:off x="5138640" y="5183640"/>
              <a:ext cx="2519280" cy="217080"/>
              <a:chOff x="5138640" y="5183640"/>
              <a:chExt cx="2519280" cy="217080"/>
            </a:xfrm>
          </p:grpSpPr>
          <p:sp>
            <p:nvSpPr>
              <p:cNvPr id="1594" name="CustomShape 127"/>
              <p:cNvSpPr/>
              <p:nvPr/>
            </p:nvSpPr>
            <p:spPr>
              <a:xfrm>
                <a:off x="5138640" y="518364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5" name="CustomShape 128"/>
              <p:cNvSpPr/>
              <p:nvPr/>
            </p:nvSpPr>
            <p:spPr>
              <a:xfrm>
                <a:off x="5396400" y="518364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6" name="CustomShape 129"/>
              <p:cNvSpPr/>
              <p:nvPr/>
            </p:nvSpPr>
            <p:spPr>
              <a:xfrm>
                <a:off x="5652720" y="5183640"/>
                <a:ext cx="2023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7" name="CustomShape 130"/>
              <p:cNvSpPr/>
              <p:nvPr/>
            </p:nvSpPr>
            <p:spPr>
              <a:xfrm>
                <a:off x="5912280" y="518364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8" name="CustomShape 131"/>
              <p:cNvSpPr/>
              <p:nvPr/>
            </p:nvSpPr>
            <p:spPr>
              <a:xfrm>
                <a:off x="616824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9" name="CustomShape 132"/>
              <p:cNvSpPr/>
              <p:nvPr/>
            </p:nvSpPr>
            <p:spPr>
              <a:xfrm>
                <a:off x="6426720" y="518364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0" name="CustomShape 133"/>
              <p:cNvSpPr/>
              <p:nvPr/>
            </p:nvSpPr>
            <p:spPr>
              <a:xfrm>
                <a:off x="6684480" y="518364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1" name="CustomShape 134"/>
              <p:cNvSpPr/>
              <p:nvPr/>
            </p:nvSpPr>
            <p:spPr>
              <a:xfrm>
                <a:off x="6941520" y="5183640"/>
                <a:ext cx="2023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2" name="CustomShape 135"/>
              <p:cNvSpPr/>
              <p:nvPr/>
            </p:nvSpPr>
            <p:spPr>
              <a:xfrm>
                <a:off x="7199640" y="518364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3" name="CustomShape 136"/>
              <p:cNvSpPr/>
              <p:nvPr/>
            </p:nvSpPr>
            <p:spPr>
              <a:xfrm>
                <a:off x="745632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04" name="Group 137"/>
            <p:cNvGrpSpPr/>
            <p:nvPr/>
          </p:nvGrpSpPr>
          <p:grpSpPr>
            <a:xfrm>
              <a:off x="5138640" y="4899600"/>
              <a:ext cx="2519280" cy="216720"/>
              <a:chOff x="5138640" y="4899600"/>
              <a:chExt cx="2519280" cy="216720"/>
            </a:xfrm>
          </p:grpSpPr>
          <p:sp>
            <p:nvSpPr>
              <p:cNvPr id="1605" name="CustomShape 138"/>
              <p:cNvSpPr/>
              <p:nvPr/>
            </p:nvSpPr>
            <p:spPr>
              <a:xfrm>
                <a:off x="5138640" y="489960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6" name="CustomShape 139"/>
              <p:cNvSpPr/>
              <p:nvPr/>
            </p:nvSpPr>
            <p:spPr>
              <a:xfrm>
                <a:off x="5396400" y="489960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7" name="CustomShape 140"/>
              <p:cNvSpPr/>
              <p:nvPr/>
            </p:nvSpPr>
            <p:spPr>
              <a:xfrm>
                <a:off x="5652720" y="4899600"/>
                <a:ext cx="2023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8" name="CustomShape 141"/>
              <p:cNvSpPr/>
              <p:nvPr/>
            </p:nvSpPr>
            <p:spPr>
              <a:xfrm>
                <a:off x="5912280" y="489960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9" name="CustomShape 142"/>
              <p:cNvSpPr/>
              <p:nvPr/>
            </p:nvSpPr>
            <p:spPr>
              <a:xfrm>
                <a:off x="616824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0" name="CustomShape 143"/>
              <p:cNvSpPr/>
              <p:nvPr/>
            </p:nvSpPr>
            <p:spPr>
              <a:xfrm>
                <a:off x="6426720" y="489960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1" name="CustomShape 144"/>
              <p:cNvSpPr/>
              <p:nvPr/>
            </p:nvSpPr>
            <p:spPr>
              <a:xfrm>
                <a:off x="6684480" y="489960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2" name="CustomShape 145"/>
              <p:cNvSpPr/>
              <p:nvPr/>
            </p:nvSpPr>
            <p:spPr>
              <a:xfrm>
                <a:off x="6941520" y="4899600"/>
                <a:ext cx="2023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3" name="CustomShape 146"/>
              <p:cNvSpPr/>
              <p:nvPr/>
            </p:nvSpPr>
            <p:spPr>
              <a:xfrm>
                <a:off x="7199640" y="489960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4" name="CustomShape 147"/>
              <p:cNvSpPr/>
              <p:nvPr/>
            </p:nvSpPr>
            <p:spPr>
              <a:xfrm>
                <a:off x="745632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15" name="Group 148"/>
            <p:cNvGrpSpPr/>
            <p:nvPr/>
          </p:nvGrpSpPr>
          <p:grpSpPr>
            <a:xfrm>
              <a:off x="5138640" y="4616280"/>
              <a:ext cx="2519280" cy="217080"/>
              <a:chOff x="5138640" y="4616280"/>
              <a:chExt cx="2519280" cy="217080"/>
            </a:xfrm>
          </p:grpSpPr>
          <p:sp>
            <p:nvSpPr>
              <p:cNvPr id="1616" name="CustomShape 149"/>
              <p:cNvSpPr/>
              <p:nvPr/>
            </p:nvSpPr>
            <p:spPr>
              <a:xfrm>
                <a:off x="5138640" y="461628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7" name="CustomShape 150"/>
              <p:cNvSpPr/>
              <p:nvPr/>
            </p:nvSpPr>
            <p:spPr>
              <a:xfrm>
                <a:off x="5396400" y="461628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8" name="CustomShape 151"/>
              <p:cNvSpPr/>
              <p:nvPr/>
            </p:nvSpPr>
            <p:spPr>
              <a:xfrm>
                <a:off x="5652720" y="4616280"/>
                <a:ext cx="2023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9" name="CustomShape 152"/>
              <p:cNvSpPr/>
              <p:nvPr/>
            </p:nvSpPr>
            <p:spPr>
              <a:xfrm>
                <a:off x="5912280" y="461628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0" name="CustomShape 153"/>
              <p:cNvSpPr/>
              <p:nvPr/>
            </p:nvSpPr>
            <p:spPr>
              <a:xfrm>
                <a:off x="616824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1" name="CustomShape 154"/>
              <p:cNvSpPr/>
              <p:nvPr/>
            </p:nvSpPr>
            <p:spPr>
              <a:xfrm>
                <a:off x="6426720" y="461628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2" name="CustomShape 155"/>
              <p:cNvSpPr/>
              <p:nvPr/>
            </p:nvSpPr>
            <p:spPr>
              <a:xfrm>
                <a:off x="6684480" y="461628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3" name="CustomShape 156"/>
              <p:cNvSpPr/>
              <p:nvPr/>
            </p:nvSpPr>
            <p:spPr>
              <a:xfrm>
                <a:off x="6941520" y="4616280"/>
                <a:ext cx="2023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4" name="CustomShape 157"/>
              <p:cNvSpPr/>
              <p:nvPr/>
            </p:nvSpPr>
            <p:spPr>
              <a:xfrm>
                <a:off x="7199640" y="461628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5" name="CustomShape 158"/>
              <p:cNvSpPr/>
              <p:nvPr/>
            </p:nvSpPr>
            <p:spPr>
              <a:xfrm>
                <a:off x="745632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26" name="Group 159"/>
            <p:cNvGrpSpPr/>
            <p:nvPr/>
          </p:nvGrpSpPr>
          <p:grpSpPr>
            <a:xfrm>
              <a:off x="5138640" y="4332960"/>
              <a:ext cx="2519280" cy="217440"/>
              <a:chOff x="5138640" y="4332960"/>
              <a:chExt cx="2519280" cy="217440"/>
            </a:xfrm>
          </p:grpSpPr>
          <p:sp>
            <p:nvSpPr>
              <p:cNvPr id="1627" name="CustomShape 160"/>
              <p:cNvSpPr/>
              <p:nvPr/>
            </p:nvSpPr>
            <p:spPr>
              <a:xfrm>
                <a:off x="5138640" y="433296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8" name="CustomShape 161"/>
              <p:cNvSpPr/>
              <p:nvPr/>
            </p:nvSpPr>
            <p:spPr>
              <a:xfrm>
                <a:off x="5396400" y="4332960"/>
                <a:ext cx="20088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9" name="CustomShape 162"/>
              <p:cNvSpPr/>
              <p:nvPr/>
            </p:nvSpPr>
            <p:spPr>
              <a:xfrm>
                <a:off x="5652720" y="4332960"/>
                <a:ext cx="2023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0" name="CustomShape 163"/>
              <p:cNvSpPr/>
              <p:nvPr/>
            </p:nvSpPr>
            <p:spPr>
              <a:xfrm>
                <a:off x="5912280" y="433296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1" name="CustomShape 164"/>
              <p:cNvSpPr/>
              <p:nvPr/>
            </p:nvSpPr>
            <p:spPr>
              <a:xfrm>
                <a:off x="616824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2" name="CustomShape 165"/>
              <p:cNvSpPr/>
              <p:nvPr/>
            </p:nvSpPr>
            <p:spPr>
              <a:xfrm>
                <a:off x="6426720" y="433296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3" name="CustomShape 166"/>
              <p:cNvSpPr/>
              <p:nvPr/>
            </p:nvSpPr>
            <p:spPr>
              <a:xfrm>
                <a:off x="6684480" y="4332960"/>
                <a:ext cx="20124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4" name="CustomShape 167"/>
              <p:cNvSpPr/>
              <p:nvPr/>
            </p:nvSpPr>
            <p:spPr>
              <a:xfrm>
                <a:off x="6941520" y="4332960"/>
                <a:ext cx="2023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5" name="CustomShape 168"/>
              <p:cNvSpPr/>
              <p:nvPr/>
            </p:nvSpPr>
            <p:spPr>
              <a:xfrm>
                <a:off x="7199640" y="4332960"/>
                <a:ext cx="2005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6" name="CustomShape 169"/>
              <p:cNvSpPr/>
              <p:nvPr/>
            </p:nvSpPr>
            <p:spPr>
              <a:xfrm>
                <a:off x="745632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37" name="Group 170"/>
            <p:cNvGrpSpPr/>
            <p:nvPr/>
          </p:nvGrpSpPr>
          <p:grpSpPr>
            <a:xfrm>
              <a:off x="5138640" y="4049280"/>
              <a:ext cx="2519280" cy="217440"/>
              <a:chOff x="5138640" y="4049280"/>
              <a:chExt cx="2519280" cy="217440"/>
            </a:xfrm>
          </p:grpSpPr>
          <p:sp>
            <p:nvSpPr>
              <p:cNvPr id="1638" name="CustomShape 171"/>
              <p:cNvSpPr/>
              <p:nvPr/>
            </p:nvSpPr>
            <p:spPr>
              <a:xfrm>
                <a:off x="5138640" y="404928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9" name="CustomShape 172"/>
              <p:cNvSpPr/>
              <p:nvPr/>
            </p:nvSpPr>
            <p:spPr>
              <a:xfrm>
                <a:off x="5396400" y="4049280"/>
                <a:ext cx="20088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0" name="CustomShape 173"/>
              <p:cNvSpPr/>
              <p:nvPr/>
            </p:nvSpPr>
            <p:spPr>
              <a:xfrm>
                <a:off x="5652720" y="4049280"/>
                <a:ext cx="2023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1" name="CustomShape 174"/>
              <p:cNvSpPr/>
              <p:nvPr/>
            </p:nvSpPr>
            <p:spPr>
              <a:xfrm>
                <a:off x="5912280" y="404928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2" name="CustomShape 175"/>
              <p:cNvSpPr/>
              <p:nvPr/>
            </p:nvSpPr>
            <p:spPr>
              <a:xfrm>
                <a:off x="616824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3" name="CustomShape 176"/>
              <p:cNvSpPr/>
              <p:nvPr/>
            </p:nvSpPr>
            <p:spPr>
              <a:xfrm>
                <a:off x="6426720" y="404928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4" name="CustomShape 177"/>
              <p:cNvSpPr/>
              <p:nvPr/>
            </p:nvSpPr>
            <p:spPr>
              <a:xfrm>
                <a:off x="6684480" y="4049280"/>
                <a:ext cx="20124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5" name="CustomShape 178"/>
              <p:cNvSpPr/>
              <p:nvPr/>
            </p:nvSpPr>
            <p:spPr>
              <a:xfrm>
                <a:off x="6941520" y="4049280"/>
                <a:ext cx="2023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6" name="CustomShape 179"/>
              <p:cNvSpPr/>
              <p:nvPr/>
            </p:nvSpPr>
            <p:spPr>
              <a:xfrm>
                <a:off x="7199640" y="4049280"/>
                <a:ext cx="2005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7" name="CustomShape 180"/>
              <p:cNvSpPr/>
              <p:nvPr/>
            </p:nvSpPr>
            <p:spPr>
              <a:xfrm>
                <a:off x="745632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48" name="Group 181"/>
            <p:cNvGrpSpPr/>
            <p:nvPr/>
          </p:nvGrpSpPr>
          <p:grpSpPr>
            <a:xfrm>
              <a:off x="5138640" y="3766320"/>
              <a:ext cx="2519280" cy="216720"/>
              <a:chOff x="5138640" y="3766320"/>
              <a:chExt cx="2519280" cy="216720"/>
            </a:xfrm>
          </p:grpSpPr>
          <p:sp>
            <p:nvSpPr>
              <p:cNvPr id="1649" name="CustomShape 182"/>
              <p:cNvSpPr/>
              <p:nvPr/>
            </p:nvSpPr>
            <p:spPr>
              <a:xfrm>
                <a:off x="5138640" y="3766320"/>
                <a:ext cx="20016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0" name="CustomShape 183"/>
              <p:cNvSpPr/>
              <p:nvPr/>
            </p:nvSpPr>
            <p:spPr>
              <a:xfrm>
                <a:off x="5396400" y="3766320"/>
                <a:ext cx="20088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1" name="CustomShape 184"/>
              <p:cNvSpPr/>
              <p:nvPr/>
            </p:nvSpPr>
            <p:spPr>
              <a:xfrm>
                <a:off x="5652720" y="3766320"/>
                <a:ext cx="20232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2" name="CustomShape 185"/>
              <p:cNvSpPr/>
              <p:nvPr/>
            </p:nvSpPr>
            <p:spPr>
              <a:xfrm>
                <a:off x="5912280" y="3766320"/>
                <a:ext cx="20016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3" name="CustomShape 186"/>
              <p:cNvSpPr/>
              <p:nvPr/>
            </p:nvSpPr>
            <p:spPr>
              <a:xfrm>
                <a:off x="6168240" y="3766320"/>
                <a:ext cx="20160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4" name="CustomShape 187"/>
              <p:cNvSpPr/>
              <p:nvPr/>
            </p:nvSpPr>
            <p:spPr>
              <a:xfrm>
                <a:off x="6426720" y="3766320"/>
                <a:ext cx="20016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5" name="CustomShape 188"/>
              <p:cNvSpPr/>
              <p:nvPr/>
            </p:nvSpPr>
            <p:spPr>
              <a:xfrm>
                <a:off x="6684480" y="3766320"/>
                <a:ext cx="201240" cy="216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6" name="CustomShape 189"/>
              <p:cNvSpPr/>
              <p:nvPr/>
            </p:nvSpPr>
            <p:spPr>
              <a:xfrm>
                <a:off x="6941520" y="3766320"/>
                <a:ext cx="2023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7" name="CustomShape 190"/>
              <p:cNvSpPr/>
              <p:nvPr/>
            </p:nvSpPr>
            <p:spPr>
              <a:xfrm>
                <a:off x="7199640" y="376632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8" name="CustomShape 191"/>
              <p:cNvSpPr/>
              <p:nvPr/>
            </p:nvSpPr>
            <p:spPr>
              <a:xfrm>
                <a:off x="7456320" y="376632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59" name="Group 192"/>
            <p:cNvGrpSpPr/>
            <p:nvPr/>
          </p:nvGrpSpPr>
          <p:grpSpPr>
            <a:xfrm>
              <a:off x="5138640" y="3483000"/>
              <a:ext cx="2519280" cy="217080"/>
              <a:chOff x="5138640" y="3483000"/>
              <a:chExt cx="2519280" cy="217080"/>
            </a:xfrm>
          </p:grpSpPr>
          <p:sp>
            <p:nvSpPr>
              <p:cNvPr id="1660" name="CustomShape 193"/>
              <p:cNvSpPr/>
              <p:nvPr/>
            </p:nvSpPr>
            <p:spPr>
              <a:xfrm>
                <a:off x="5138640" y="348300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1" name="CustomShape 194"/>
              <p:cNvSpPr/>
              <p:nvPr/>
            </p:nvSpPr>
            <p:spPr>
              <a:xfrm>
                <a:off x="5396400" y="3483000"/>
                <a:ext cx="20088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2" name="CustomShape 195"/>
              <p:cNvSpPr/>
              <p:nvPr/>
            </p:nvSpPr>
            <p:spPr>
              <a:xfrm>
                <a:off x="5652720" y="3483000"/>
                <a:ext cx="2023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3" name="CustomShape 196"/>
              <p:cNvSpPr/>
              <p:nvPr/>
            </p:nvSpPr>
            <p:spPr>
              <a:xfrm>
                <a:off x="5912280" y="348300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4" name="CustomShape 197"/>
              <p:cNvSpPr/>
              <p:nvPr/>
            </p:nvSpPr>
            <p:spPr>
              <a:xfrm>
                <a:off x="6168240" y="348300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5" name="CustomShape 198"/>
              <p:cNvSpPr/>
              <p:nvPr/>
            </p:nvSpPr>
            <p:spPr>
              <a:xfrm>
                <a:off x="6426720" y="348300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6" name="CustomShape 199"/>
              <p:cNvSpPr/>
              <p:nvPr/>
            </p:nvSpPr>
            <p:spPr>
              <a:xfrm>
                <a:off x="6684480" y="3483000"/>
                <a:ext cx="20124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7" name="CustomShape 200"/>
              <p:cNvSpPr/>
              <p:nvPr/>
            </p:nvSpPr>
            <p:spPr>
              <a:xfrm>
                <a:off x="6941520" y="3483000"/>
                <a:ext cx="2023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8" name="CustomShape 201"/>
              <p:cNvSpPr/>
              <p:nvPr/>
            </p:nvSpPr>
            <p:spPr>
              <a:xfrm>
                <a:off x="7199640" y="348300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9" name="CustomShape 202"/>
              <p:cNvSpPr/>
              <p:nvPr/>
            </p:nvSpPr>
            <p:spPr>
              <a:xfrm>
                <a:off x="7456320" y="348300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70" name="Group 203"/>
            <p:cNvGrpSpPr/>
            <p:nvPr/>
          </p:nvGrpSpPr>
          <p:grpSpPr>
            <a:xfrm>
              <a:off x="5138640" y="3198960"/>
              <a:ext cx="2519280" cy="217440"/>
              <a:chOff x="5138640" y="3198960"/>
              <a:chExt cx="2519280" cy="217440"/>
            </a:xfrm>
          </p:grpSpPr>
          <p:sp>
            <p:nvSpPr>
              <p:cNvPr id="1671" name="CustomShape 204"/>
              <p:cNvSpPr/>
              <p:nvPr/>
            </p:nvSpPr>
            <p:spPr>
              <a:xfrm>
                <a:off x="5138640" y="3198960"/>
                <a:ext cx="2001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2" name="CustomShape 205"/>
              <p:cNvSpPr/>
              <p:nvPr/>
            </p:nvSpPr>
            <p:spPr>
              <a:xfrm>
                <a:off x="5396400" y="3198960"/>
                <a:ext cx="20088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3" name="CustomShape 206"/>
              <p:cNvSpPr/>
              <p:nvPr/>
            </p:nvSpPr>
            <p:spPr>
              <a:xfrm>
                <a:off x="5652720" y="3198960"/>
                <a:ext cx="2023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4" name="CustomShape 207"/>
              <p:cNvSpPr/>
              <p:nvPr/>
            </p:nvSpPr>
            <p:spPr>
              <a:xfrm>
                <a:off x="5912280" y="3198960"/>
                <a:ext cx="2001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5" name="CustomShape 208"/>
              <p:cNvSpPr/>
              <p:nvPr/>
            </p:nvSpPr>
            <p:spPr>
              <a:xfrm>
                <a:off x="616824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6" name="CustomShape 209"/>
              <p:cNvSpPr/>
              <p:nvPr/>
            </p:nvSpPr>
            <p:spPr>
              <a:xfrm>
                <a:off x="6426720" y="3198960"/>
                <a:ext cx="2001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7" name="CustomShape 210"/>
              <p:cNvSpPr/>
              <p:nvPr/>
            </p:nvSpPr>
            <p:spPr>
              <a:xfrm>
                <a:off x="6684480" y="3198960"/>
                <a:ext cx="20124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8" name="CustomShape 211"/>
              <p:cNvSpPr/>
              <p:nvPr/>
            </p:nvSpPr>
            <p:spPr>
              <a:xfrm>
                <a:off x="6941520" y="3198960"/>
                <a:ext cx="2023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9" name="CustomShape 212"/>
              <p:cNvSpPr/>
              <p:nvPr/>
            </p:nvSpPr>
            <p:spPr>
              <a:xfrm>
                <a:off x="7199640" y="3198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0" name="CustomShape 213"/>
              <p:cNvSpPr/>
              <p:nvPr/>
            </p:nvSpPr>
            <p:spPr>
              <a:xfrm>
                <a:off x="745632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81" name="Group 214"/>
            <p:cNvGrpSpPr/>
            <p:nvPr/>
          </p:nvGrpSpPr>
          <p:grpSpPr>
            <a:xfrm>
              <a:off x="5138640" y="2915640"/>
              <a:ext cx="2519280" cy="217080"/>
              <a:chOff x="5138640" y="2915640"/>
              <a:chExt cx="2519280" cy="217080"/>
            </a:xfrm>
          </p:grpSpPr>
          <p:sp>
            <p:nvSpPr>
              <p:cNvPr id="1682" name="CustomShape 215"/>
              <p:cNvSpPr/>
              <p:nvPr/>
            </p:nvSpPr>
            <p:spPr>
              <a:xfrm>
                <a:off x="5138640" y="291564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3" name="CustomShape 216"/>
              <p:cNvSpPr/>
              <p:nvPr/>
            </p:nvSpPr>
            <p:spPr>
              <a:xfrm>
                <a:off x="5396400" y="2915640"/>
                <a:ext cx="20088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4" name="CustomShape 217"/>
              <p:cNvSpPr/>
              <p:nvPr/>
            </p:nvSpPr>
            <p:spPr>
              <a:xfrm>
                <a:off x="5652720" y="2915640"/>
                <a:ext cx="2023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5" name="CustomShape 218"/>
              <p:cNvSpPr/>
              <p:nvPr/>
            </p:nvSpPr>
            <p:spPr>
              <a:xfrm>
                <a:off x="5912280" y="291564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6" name="CustomShape 219"/>
              <p:cNvSpPr/>
              <p:nvPr/>
            </p:nvSpPr>
            <p:spPr>
              <a:xfrm>
                <a:off x="616824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7" name="CustomShape 220"/>
              <p:cNvSpPr/>
              <p:nvPr/>
            </p:nvSpPr>
            <p:spPr>
              <a:xfrm>
                <a:off x="6426720" y="291564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8" name="CustomShape 221"/>
              <p:cNvSpPr/>
              <p:nvPr/>
            </p:nvSpPr>
            <p:spPr>
              <a:xfrm>
                <a:off x="6684480" y="2915640"/>
                <a:ext cx="20124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9" name="CustomShape 222"/>
              <p:cNvSpPr/>
              <p:nvPr/>
            </p:nvSpPr>
            <p:spPr>
              <a:xfrm>
                <a:off x="6941520" y="2915640"/>
                <a:ext cx="2023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0" name="CustomShape 223"/>
              <p:cNvSpPr/>
              <p:nvPr/>
            </p:nvSpPr>
            <p:spPr>
              <a:xfrm>
                <a:off x="7199640" y="291564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1" name="CustomShape 224"/>
              <p:cNvSpPr/>
              <p:nvPr/>
            </p:nvSpPr>
            <p:spPr>
              <a:xfrm>
                <a:off x="745632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692" name="Group 225"/>
          <p:cNvGrpSpPr/>
          <p:nvPr/>
        </p:nvGrpSpPr>
        <p:grpSpPr>
          <a:xfrm>
            <a:off x="8940960" y="2915640"/>
            <a:ext cx="2520360" cy="2768040"/>
            <a:chOff x="8940960" y="2915640"/>
            <a:chExt cx="2520360" cy="2768040"/>
          </a:xfrm>
        </p:grpSpPr>
        <p:grpSp>
          <p:nvGrpSpPr>
            <p:cNvPr id="1693" name="Group 226"/>
            <p:cNvGrpSpPr/>
            <p:nvPr/>
          </p:nvGrpSpPr>
          <p:grpSpPr>
            <a:xfrm>
              <a:off x="8940960" y="5466960"/>
              <a:ext cx="2520360" cy="216720"/>
              <a:chOff x="8940960" y="5466960"/>
              <a:chExt cx="2520360" cy="216720"/>
            </a:xfrm>
          </p:grpSpPr>
          <p:sp>
            <p:nvSpPr>
              <p:cNvPr id="1694" name="CustomShape 227"/>
              <p:cNvSpPr/>
              <p:nvPr/>
            </p:nvSpPr>
            <p:spPr>
              <a:xfrm>
                <a:off x="894096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5" name="CustomShape 228"/>
              <p:cNvSpPr/>
              <p:nvPr/>
            </p:nvSpPr>
            <p:spPr>
              <a:xfrm>
                <a:off x="919836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6" name="CustomShape 229"/>
              <p:cNvSpPr/>
              <p:nvPr/>
            </p:nvSpPr>
            <p:spPr>
              <a:xfrm>
                <a:off x="9456480" y="546696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7" name="CustomShape 230"/>
              <p:cNvSpPr/>
              <p:nvPr/>
            </p:nvSpPr>
            <p:spPr>
              <a:xfrm>
                <a:off x="9714240" y="546696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8" name="CustomShape 231"/>
              <p:cNvSpPr/>
              <p:nvPr/>
            </p:nvSpPr>
            <p:spPr>
              <a:xfrm>
                <a:off x="997128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9" name="CustomShape 232"/>
              <p:cNvSpPr/>
              <p:nvPr/>
            </p:nvSpPr>
            <p:spPr>
              <a:xfrm>
                <a:off x="10229760" y="546696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0" name="CustomShape 233"/>
              <p:cNvSpPr/>
              <p:nvPr/>
            </p:nvSpPr>
            <p:spPr>
              <a:xfrm>
                <a:off x="1048680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1" name="CustomShape 234"/>
              <p:cNvSpPr/>
              <p:nvPr/>
            </p:nvSpPr>
            <p:spPr>
              <a:xfrm>
                <a:off x="10743840" y="5466960"/>
                <a:ext cx="2019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2" name="CustomShape 235"/>
              <p:cNvSpPr/>
              <p:nvPr/>
            </p:nvSpPr>
            <p:spPr>
              <a:xfrm>
                <a:off x="11002680" y="546696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3" name="CustomShape 236"/>
              <p:cNvSpPr/>
              <p:nvPr/>
            </p:nvSpPr>
            <p:spPr>
              <a:xfrm>
                <a:off x="11259720" y="546696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04" name="Group 237"/>
            <p:cNvGrpSpPr/>
            <p:nvPr/>
          </p:nvGrpSpPr>
          <p:grpSpPr>
            <a:xfrm>
              <a:off x="8940960" y="5183640"/>
              <a:ext cx="2520360" cy="217080"/>
              <a:chOff x="8940960" y="5183640"/>
              <a:chExt cx="2520360" cy="217080"/>
            </a:xfrm>
          </p:grpSpPr>
          <p:sp>
            <p:nvSpPr>
              <p:cNvPr id="1705" name="CustomShape 238"/>
              <p:cNvSpPr/>
              <p:nvPr/>
            </p:nvSpPr>
            <p:spPr>
              <a:xfrm>
                <a:off x="894096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6" name="CustomShape 239"/>
              <p:cNvSpPr/>
              <p:nvPr/>
            </p:nvSpPr>
            <p:spPr>
              <a:xfrm>
                <a:off x="919836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7" name="CustomShape 240"/>
              <p:cNvSpPr/>
              <p:nvPr/>
            </p:nvSpPr>
            <p:spPr>
              <a:xfrm>
                <a:off x="9456480" y="518364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8" name="CustomShape 241"/>
              <p:cNvSpPr/>
              <p:nvPr/>
            </p:nvSpPr>
            <p:spPr>
              <a:xfrm>
                <a:off x="9714240" y="518364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9" name="CustomShape 242"/>
              <p:cNvSpPr/>
              <p:nvPr/>
            </p:nvSpPr>
            <p:spPr>
              <a:xfrm>
                <a:off x="997128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0" name="CustomShape 243"/>
              <p:cNvSpPr/>
              <p:nvPr/>
            </p:nvSpPr>
            <p:spPr>
              <a:xfrm>
                <a:off x="10229760" y="518364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1" name="CustomShape 244"/>
              <p:cNvSpPr/>
              <p:nvPr/>
            </p:nvSpPr>
            <p:spPr>
              <a:xfrm>
                <a:off x="1048680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2" name="CustomShape 245"/>
              <p:cNvSpPr/>
              <p:nvPr/>
            </p:nvSpPr>
            <p:spPr>
              <a:xfrm>
                <a:off x="10743840" y="5183640"/>
                <a:ext cx="2019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3" name="CustomShape 246"/>
              <p:cNvSpPr/>
              <p:nvPr/>
            </p:nvSpPr>
            <p:spPr>
              <a:xfrm>
                <a:off x="11002680" y="518364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4" name="CustomShape 247"/>
              <p:cNvSpPr/>
              <p:nvPr/>
            </p:nvSpPr>
            <p:spPr>
              <a:xfrm>
                <a:off x="11259720" y="518364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15" name="Group 248"/>
            <p:cNvGrpSpPr/>
            <p:nvPr/>
          </p:nvGrpSpPr>
          <p:grpSpPr>
            <a:xfrm>
              <a:off x="8940960" y="4899600"/>
              <a:ext cx="2520360" cy="216720"/>
              <a:chOff x="8940960" y="4899600"/>
              <a:chExt cx="2520360" cy="216720"/>
            </a:xfrm>
          </p:grpSpPr>
          <p:sp>
            <p:nvSpPr>
              <p:cNvPr id="1716" name="CustomShape 249"/>
              <p:cNvSpPr/>
              <p:nvPr/>
            </p:nvSpPr>
            <p:spPr>
              <a:xfrm>
                <a:off x="894096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7" name="CustomShape 250"/>
              <p:cNvSpPr/>
              <p:nvPr/>
            </p:nvSpPr>
            <p:spPr>
              <a:xfrm>
                <a:off x="919836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8" name="CustomShape 251"/>
              <p:cNvSpPr/>
              <p:nvPr/>
            </p:nvSpPr>
            <p:spPr>
              <a:xfrm>
                <a:off x="9456480" y="489960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9" name="CustomShape 252"/>
              <p:cNvSpPr/>
              <p:nvPr/>
            </p:nvSpPr>
            <p:spPr>
              <a:xfrm>
                <a:off x="9714240" y="489960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0" name="CustomShape 253"/>
              <p:cNvSpPr/>
              <p:nvPr/>
            </p:nvSpPr>
            <p:spPr>
              <a:xfrm>
                <a:off x="997128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1" name="CustomShape 254"/>
              <p:cNvSpPr/>
              <p:nvPr/>
            </p:nvSpPr>
            <p:spPr>
              <a:xfrm>
                <a:off x="10229760" y="489960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2" name="CustomShape 255"/>
              <p:cNvSpPr/>
              <p:nvPr/>
            </p:nvSpPr>
            <p:spPr>
              <a:xfrm>
                <a:off x="1048680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3" name="CustomShape 256"/>
              <p:cNvSpPr/>
              <p:nvPr/>
            </p:nvSpPr>
            <p:spPr>
              <a:xfrm>
                <a:off x="10743840" y="4899600"/>
                <a:ext cx="2019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4" name="CustomShape 257"/>
              <p:cNvSpPr/>
              <p:nvPr/>
            </p:nvSpPr>
            <p:spPr>
              <a:xfrm>
                <a:off x="11002680" y="489960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5" name="CustomShape 258"/>
              <p:cNvSpPr/>
              <p:nvPr/>
            </p:nvSpPr>
            <p:spPr>
              <a:xfrm>
                <a:off x="11259720" y="489960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26" name="Group 259"/>
            <p:cNvGrpSpPr/>
            <p:nvPr/>
          </p:nvGrpSpPr>
          <p:grpSpPr>
            <a:xfrm>
              <a:off x="8940960" y="4616280"/>
              <a:ext cx="2520360" cy="217080"/>
              <a:chOff x="8940960" y="4616280"/>
              <a:chExt cx="2520360" cy="217080"/>
            </a:xfrm>
          </p:grpSpPr>
          <p:sp>
            <p:nvSpPr>
              <p:cNvPr id="1727" name="CustomShape 260"/>
              <p:cNvSpPr/>
              <p:nvPr/>
            </p:nvSpPr>
            <p:spPr>
              <a:xfrm>
                <a:off x="894096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8" name="CustomShape 261"/>
              <p:cNvSpPr/>
              <p:nvPr/>
            </p:nvSpPr>
            <p:spPr>
              <a:xfrm>
                <a:off x="919836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9" name="CustomShape 262"/>
              <p:cNvSpPr/>
              <p:nvPr/>
            </p:nvSpPr>
            <p:spPr>
              <a:xfrm>
                <a:off x="9456480" y="461628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0" name="CustomShape 263"/>
              <p:cNvSpPr/>
              <p:nvPr/>
            </p:nvSpPr>
            <p:spPr>
              <a:xfrm>
                <a:off x="9714240" y="461628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1" name="CustomShape 264"/>
              <p:cNvSpPr/>
              <p:nvPr/>
            </p:nvSpPr>
            <p:spPr>
              <a:xfrm>
                <a:off x="997128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2" name="CustomShape 265"/>
              <p:cNvSpPr/>
              <p:nvPr/>
            </p:nvSpPr>
            <p:spPr>
              <a:xfrm>
                <a:off x="10229760" y="461628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3" name="CustomShape 266"/>
              <p:cNvSpPr/>
              <p:nvPr/>
            </p:nvSpPr>
            <p:spPr>
              <a:xfrm>
                <a:off x="1048680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4" name="CustomShape 267"/>
              <p:cNvSpPr/>
              <p:nvPr/>
            </p:nvSpPr>
            <p:spPr>
              <a:xfrm>
                <a:off x="10743840" y="4616280"/>
                <a:ext cx="2019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5" name="CustomShape 268"/>
              <p:cNvSpPr/>
              <p:nvPr/>
            </p:nvSpPr>
            <p:spPr>
              <a:xfrm>
                <a:off x="11002680" y="461628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6" name="CustomShape 269"/>
              <p:cNvSpPr/>
              <p:nvPr/>
            </p:nvSpPr>
            <p:spPr>
              <a:xfrm>
                <a:off x="11259720" y="461628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37" name="Group 270"/>
            <p:cNvGrpSpPr/>
            <p:nvPr/>
          </p:nvGrpSpPr>
          <p:grpSpPr>
            <a:xfrm>
              <a:off x="8940960" y="4332960"/>
              <a:ext cx="2520360" cy="217440"/>
              <a:chOff x="8940960" y="4332960"/>
              <a:chExt cx="2520360" cy="217440"/>
            </a:xfrm>
          </p:grpSpPr>
          <p:sp>
            <p:nvSpPr>
              <p:cNvPr id="1738" name="CustomShape 271"/>
              <p:cNvSpPr/>
              <p:nvPr/>
            </p:nvSpPr>
            <p:spPr>
              <a:xfrm>
                <a:off x="894096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9" name="CustomShape 272"/>
              <p:cNvSpPr/>
              <p:nvPr/>
            </p:nvSpPr>
            <p:spPr>
              <a:xfrm>
                <a:off x="919836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0" name="CustomShape 273"/>
              <p:cNvSpPr/>
              <p:nvPr/>
            </p:nvSpPr>
            <p:spPr>
              <a:xfrm>
                <a:off x="9456480" y="4332960"/>
                <a:ext cx="20124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1" name="CustomShape 274"/>
              <p:cNvSpPr/>
              <p:nvPr/>
            </p:nvSpPr>
            <p:spPr>
              <a:xfrm>
                <a:off x="9714240" y="4332960"/>
                <a:ext cx="2005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2" name="CustomShape 275"/>
              <p:cNvSpPr/>
              <p:nvPr/>
            </p:nvSpPr>
            <p:spPr>
              <a:xfrm>
                <a:off x="997128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3" name="CustomShape 276"/>
              <p:cNvSpPr/>
              <p:nvPr/>
            </p:nvSpPr>
            <p:spPr>
              <a:xfrm>
                <a:off x="10229760" y="4332960"/>
                <a:ext cx="20088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4" name="CustomShape 277"/>
              <p:cNvSpPr/>
              <p:nvPr/>
            </p:nvSpPr>
            <p:spPr>
              <a:xfrm>
                <a:off x="1048680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5" name="CustomShape 278"/>
              <p:cNvSpPr/>
              <p:nvPr/>
            </p:nvSpPr>
            <p:spPr>
              <a:xfrm>
                <a:off x="10743840" y="4332960"/>
                <a:ext cx="2019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6" name="CustomShape 279"/>
              <p:cNvSpPr/>
              <p:nvPr/>
            </p:nvSpPr>
            <p:spPr>
              <a:xfrm>
                <a:off x="11002680" y="433296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7" name="CustomShape 280"/>
              <p:cNvSpPr/>
              <p:nvPr/>
            </p:nvSpPr>
            <p:spPr>
              <a:xfrm>
                <a:off x="11259720" y="433296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48" name="Group 281"/>
            <p:cNvGrpSpPr/>
            <p:nvPr/>
          </p:nvGrpSpPr>
          <p:grpSpPr>
            <a:xfrm>
              <a:off x="8940960" y="4049280"/>
              <a:ext cx="2520360" cy="217440"/>
              <a:chOff x="8940960" y="4049280"/>
              <a:chExt cx="2520360" cy="217440"/>
            </a:xfrm>
          </p:grpSpPr>
          <p:sp>
            <p:nvSpPr>
              <p:cNvPr id="1749" name="CustomShape 282"/>
              <p:cNvSpPr/>
              <p:nvPr/>
            </p:nvSpPr>
            <p:spPr>
              <a:xfrm>
                <a:off x="894096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0" name="CustomShape 283"/>
              <p:cNvSpPr/>
              <p:nvPr/>
            </p:nvSpPr>
            <p:spPr>
              <a:xfrm>
                <a:off x="919836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1" name="CustomShape 284"/>
              <p:cNvSpPr/>
              <p:nvPr/>
            </p:nvSpPr>
            <p:spPr>
              <a:xfrm>
                <a:off x="9456480" y="4049280"/>
                <a:ext cx="20124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2" name="CustomShape 285"/>
              <p:cNvSpPr/>
              <p:nvPr/>
            </p:nvSpPr>
            <p:spPr>
              <a:xfrm>
                <a:off x="9714240" y="4049280"/>
                <a:ext cx="20052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3" name="CustomShape 286"/>
              <p:cNvSpPr/>
              <p:nvPr/>
            </p:nvSpPr>
            <p:spPr>
              <a:xfrm>
                <a:off x="997128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4" name="CustomShape 287"/>
              <p:cNvSpPr/>
              <p:nvPr/>
            </p:nvSpPr>
            <p:spPr>
              <a:xfrm>
                <a:off x="10229760" y="4049280"/>
                <a:ext cx="20088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5" name="CustomShape 288"/>
              <p:cNvSpPr/>
              <p:nvPr/>
            </p:nvSpPr>
            <p:spPr>
              <a:xfrm>
                <a:off x="1048680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6" name="CustomShape 289"/>
              <p:cNvSpPr/>
              <p:nvPr/>
            </p:nvSpPr>
            <p:spPr>
              <a:xfrm>
                <a:off x="10743840" y="4049280"/>
                <a:ext cx="2019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7" name="CustomShape 290"/>
              <p:cNvSpPr/>
              <p:nvPr/>
            </p:nvSpPr>
            <p:spPr>
              <a:xfrm>
                <a:off x="11002680" y="4049280"/>
                <a:ext cx="20016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8" name="CustomShape 291"/>
              <p:cNvSpPr/>
              <p:nvPr/>
            </p:nvSpPr>
            <p:spPr>
              <a:xfrm>
                <a:off x="11259720" y="4049280"/>
                <a:ext cx="201600" cy="21744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59" name="Group 292"/>
            <p:cNvGrpSpPr/>
            <p:nvPr/>
          </p:nvGrpSpPr>
          <p:grpSpPr>
            <a:xfrm>
              <a:off x="8940960" y="3766320"/>
              <a:ext cx="2520360" cy="216720"/>
              <a:chOff x="8940960" y="3766320"/>
              <a:chExt cx="2520360" cy="216720"/>
            </a:xfrm>
          </p:grpSpPr>
          <p:sp>
            <p:nvSpPr>
              <p:cNvPr id="1760" name="CustomShape 293"/>
              <p:cNvSpPr/>
              <p:nvPr/>
            </p:nvSpPr>
            <p:spPr>
              <a:xfrm>
                <a:off x="8940960" y="376632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1" name="CustomShape 294"/>
              <p:cNvSpPr/>
              <p:nvPr/>
            </p:nvSpPr>
            <p:spPr>
              <a:xfrm>
                <a:off x="9198360" y="376632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2" name="CustomShape 295"/>
              <p:cNvSpPr/>
              <p:nvPr/>
            </p:nvSpPr>
            <p:spPr>
              <a:xfrm>
                <a:off x="9456480" y="3766320"/>
                <a:ext cx="20124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3" name="CustomShape 296"/>
              <p:cNvSpPr/>
              <p:nvPr/>
            </p:nvSpPr>
            <p:spPr>
              <a:xfrm>
                <a:off x="9714240" y="3766320"/>
                <a:ext cx="20052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4" name="CustomShape 297"/>
              <p:cNvSpPr/>
              <p:nvPr/>
            </p:nvSpPr>
            <p:spPr>
              <a:xfrm>
                <a:off x="9971280" y="376632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5" name="CustomShape 298"/>
              <p:cNvSpPr/>
              <p:nvPr/>
            </p:nvSpPr>
            <p:spPr>
              <a:xfrm>
                <a:off x="10229760" y="3766320"/>
                <a:ext cx="20088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6" name="CustomShape 299"/>
              <p:cNvSpPr/>
              <p:nvPr/>
            </p:nvSpPr>
            <p:spPr>
              <a:xfrm>
                <a:off x="10486800" y="376632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7" name="CustomShape 300"/>
              <p:cNvSpPr/>
              <p:nvPr/>
            </p:nvSpPr>
            <p:spPr>
              <a:xfrm>
                <a:off x="10743840" y="3766320"/>
                <a:ext cx="2019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8" name="CustomShape 301"/>
              <p:cNvSpPr/>
              <p:nvPr/>
            </p:nvSpPr>
            <p:spPr>
              <a:xfrm>
                <a:off x="11002680" y="3766320"/>
                <a:ext cx="20016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9" name="CustomShape 302"/>
              <p:cNvSpPr/>
              <p:nvPr/>
            </p:nvSpPr>
            <p:spPr>
              <a:xfrm>
                <a:off x="11259720" y="3766320"/>
                <a:ext cx="201600" cy="21672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70" name="Group 303"/>
            <p:cNvGrpSpPr/>
            <p:nvPr/>
          </p:nvGrpSpPr>
          <p:grpSpPr>
            <a:xfrm>
              <a:off x="8940960" y="3483000"/>
              <a:ext cx="2520360" cy="217080"/>
              <a:chOff x="8940960" y="3483000"/>
              <a:chExt cx="2520360" cy="217080"/>
            </a:xfrm>
          </p:grpSpPr>
          <p:sp>
            <p:nvSpPr>
              <p:cNvPr id="1771" name="CustomShape 304"/>
              <p:cNvSpPr/>
              <p:nvPr/>
            </p:nvSpPr>
            <p:spPr>
              <a:xfrm>
                <a:off x="8940960" y="348300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2" name="CustomShape 305"/>
              <p:cNvSpPr/>
              <p:nvPr/>
            </p:nvSpPr>
            <p:spPr>
              <a:xfrm>
                <a:off x="9198360" y="348300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3" name="CustomShape 306"/>
              <p:cNvSpPr/>
              <p:nvPr/>
            </p:nvSpPr>
            <p:spPr>
              <a:xfrm>
                <a:off x="9456480" y="3483000"/>
                <a:ext cx="20124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4" name="CustomShape 307"/>
              <p:cNvSpPr/>
              <p:nvPr/>
            </p:nvSpPr>
            <p:spPr>
              <a:xfrm>
                <a:off x="9714240" y="3483000"/>
                <a:ext cx="20052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5" name="CustomShape 308"/>
              <p:cNvSpPr/>
              <p:nvPr/>
            </p:nvSpPr>
            <p:spPr>
              <a:xfrm>
                <a:off x="9971280" y="348300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6" name="CustomShape 309"/>
              <p:cNvSpPr/>
              <p:nvPr/>
            </p:nvSpPr>
            <p:spPr>
              <a:xfrm>
                <a:off x="10229760" y="3483000"/>
                <a:ext cx="20088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7" name="CustomShape 310"/>
              <p:cNvSpPr/>
              <p:nvPr/>
            </p:nvSpPr>
            <p:spPr>
              <a:xfrm>
                <a:off x="10486800" y="348300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8" name="CustomShape 311"/>
              <p:cNvSpPr/>
              <p:nvPr/>
            </p:nvSpPr>
            <p:spPr>
              <a:xfrm>
                <a:off x="10743840" y="3483000"/>
                <a:ext cx="2019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9" name="CustomShape 312"/>
              <p:cNvSpPr/>
              <p:nvPr/>
            </p:nvSpPr>
            <p:spPr>
              <a:xfrm>
                <a:off x="11002680" y="3483000"/>
                <a:ext cx="20016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0" name="CustomShape 313"/>
              <p:cNvSpPr/>
              <p:nvPr/>
            </p:nvSpPr>
            <p:spPr>
              <a:xfrm>
                <a:off x="11259720" y="3483000"/>
                <a:ext cx="201600" cy="217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81" name="Group 314"/>
            <p:cNvGrpSpPr/>
            <p:nvPr/>
          </p:nvGrpSpPr>
          <p:grpSpPr>
            <a:xfrm>
              <a:off x="8940960" y="3198960"/>
              <a:ext cx="2520360" cy="217440"/>
              <a:chOff x="8940960" y="3198960"/>
              <a:chExt cx="2520360" cy="217440"/>
            </a:xfrm>
          </p:grpSpPr>
          <p:sp>
            <p:nvSpPr>
              <p:cNvPr id="1782" name="CustomShape 315"/>
              <p:cNvSpPr/>
              <p:nvPr/>
            </p:nvSpPr>
            <p:spPr>
              <a:xfrm>
                <a:off x="894096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3" name="CustomShape 316"/>
              <p:cNvSpPr/>
              <p:nvPr/>
            </p:nvSpPr>
            <p:spPr>
              <a:xfrm>
                <a:off x="919836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4" name="CustomShape 317"/>
              <p:cNvSpPr/>
              <p:nvPr/>
            </p:nvSpPr>
            <p:spPr>
              <a:xfrm>
                <a:off x="9456480" y="3198960"/>
                <a:ext cx="20124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5" name="CustomShape 318"/>
              <p:cNvSpPr/>
              <p:nvPr/>
            </p:nvSpPr>
            <p:spPr>
              <a:xfrm>
                <a:off x="9714240" y="3198960"/>
                <a:ext cx="20052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6" name="CustomShape 319"/>
              <p:cNvSpPr/>
              <p:nvPr/>
            </p:nvSpPr>
            <p:spPr>
              <a:xfrm>
                <a:off x="997128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7" name="CustomShape 320"/>
              <p:cNvSpPr/>
              <p:nvPr/>
            </p:nvSpPr>
            <p:spPr>
              <a:xfrm>
                <a:off x="10229760" y="3198960"/>
                <a:ext cx="20088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8" name="CustomShape 321"/>
              <p:cNvSpPr/>
              <p:nvPr/>
            </p:nvSpPr>
            <p:spPr>
              <a:xfrm>
                <a:off x="1048680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9" name="CustomShape 322"/>
              <p:cNvSpPr/>
              <p:nvPr/>
            </p:nvSpPr>
            <p:spPr>
              <a:xfrm>
                <a:off x="10743840" y="3198960"/>
                <a:ext cx="2019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0" name="CustomShape 323"/>
              <p:cNvSpPr/>
              <p:nvPr/>
            </p:nvSpPr>
            <p:spPr>
              <a:xfrm>
                <a:off x="11002680" y="3198960"/>
                <a:ext cx="20016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1" name="CustomShape 324"/>
              <p:cNvSpPr/>
              <p:nvPr/>
            </p:nvSpPr>
            <p:spPr>
              <a:xfrm>
                <a:off x="11259720" y="3198960"/>
                <a:ext cx="201600" cy="217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792" name="Group 325"/>
            <p:cNvGrpSpPr/>
            <p:nvPr/>
          </p:nvGrpSpPr>
          <p:grpSpPr>
            <a:xfrm>
              <a:off x="8940960" y="2915640"/>
              <a:ext cx="2520360" cy="217080"/>
              <a:chOff x="8940960" y="2915640"/>
              <a:chExt cx="2520360" cy="217080"/>
            </a:xfrm>
          </p:grpSpPr>
          <p:sp>
            <p:nvSpPr>
              <p:cNvPr id="1793" name="CustomShape 326"/>
              <p:cNvSpPr/>
              <p:nvPr/>
            </p:nvSpPr>
            <p:spPr>
              <a:xfrm>
                <a:off x="894096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4" name="CustomShape 327"/>
              <p:cNvSpPr/>
              <p:nvPr/>
            </p:nvSpPr>
            <p:spPr>
              <a:xfrm>
                <a:off x="919836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5" name="CustomShape 328"/>
              <p:cNvSpPr/>
              <p:nvPr/>
            </p:nvSpPr>
            <p:spPr>
              <a:xfrm>
                <a:off x="9456480" y="2915640"/>
                <a:ext cx="20124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6" name="CustomShape 329"/>
              <p:cNvSpPr/>
              <p:nvPr/>
            </p:nvSpPr>
            <p:spPr>
              <a:xfrm>
                <a:off x="9714240" y="2915640"/>
                <a:ext cx="20052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7" name="CustomShape 330"/>
              <p:cNvSpPr/>
              <p:nvPr/>
            </p:nvSpPr>
            <p:spPr>
              <a:xfrm>
                <a:off x="997128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8" name="CustomShape 331"/>
              <p:cNvSpPr/>
              <p:nvPr/>
            </p:nvSpPr>
            <p:spPr>
              <a:xfrm>
                <a:off x="10229760" y="2915640"/>
                <a:ext cx="20088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9" name="CustomShape 332"/>
              <p:cNvSpPr/>
              <p:nvPr/>
            </p:nvSpPr>
            <p:spPr>
              <a:xfrm>
                <a:off x="1048680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0" name="CustomShape 333"/>
              <p:cNvSpPr/>
              <p:nvPr/>
            </p:nvSpPr>
            <p:spPr>
              <a:xfrm>
                <a:off x="10743840" y="2915640"/>
                <a:ext cx="2019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1" name="CustomShape 334"/>
              <p:cNvSpPr/>
              <p:nvPr/>
            </p:nvSpPr>
            <p:spPr>
              <a:xfrm>
                <a:off x="11002680" y="2915640"/>
                <a:ext cx="20016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2" name="CustomShape 335"/>
              <p:cNvSpPr/>
              <p:nvPr/>
            </p:nvSpPr>
            <p:spPr>
              <a:xfrm>
                <a:off x="11259720" y="2915640"/>
                <a:ext cx="201600" cy="217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803" name="CustomShape 336"/>
          <p:cNvSpPr/>
          <p:nvPr/>
        </p:nvSpPr>
        <p:spPr>
          <a:xfrm>
            <a:off x="2117880" y="1768680"/>
            <a:ext cx="954360" cy="10306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CustomShape 337"/>
          <p:cNvSpPr/>
          <p:nvPr/>
        </p:nvSpPr>
        <p:spPr>
          <a:xfrm>
            <a:off x="5921640" y="1768680"/>
            <a:ext cx="954360" cy="10306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CustomShape 338"/>
          <p:cNvSpPr/>
          <p:nvPr/>
        </p:nvSpPr>
        <p:spPr>
          <a:xfrm>
            <a:off x="9723240" y="1768680"/>
            <a:ext cx="955800" cy="10306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CustomShape 339"/>
          <p:cNvSpPr/>
          <p:nvPr/>
        </p:nvSpPr>
        <p:spPr>
          <a:xfrm>
            <a:off x="2140920" y="2100240"/>
            <a:ext cx="9309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CE29"/>
                </a:solidFill>
                <a:latin typeface="Arial"/>
                <a:ea typeface="Arial Unicode MS"/>
              </a:rPr>
              <a:t>46%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7" name="CustomShape 340"/>
          <p:cNvSpPr/>
          <p:nvPr/>
        </p:nvSpPr>
        <p:spPr>
          <a:xfrm>
            <a:off x="5936040" y="2088360"/>
            <a:ext cx="9309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CE29"/>
                </a:solidFill>
                <a:latin typeface="Arial"/>
                <a:ea typeface="Arial Unicode MS"/>
              </a:rPr>
              <a:t>63%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8" name="CustomShape 341"/>
          <p:cNvSpPr/>
          <p:nvPr/>
        </p:nvSpPr>
        <p:spPr>
          <a:xfrm>
            <a:off x="9731520" y="2077920"/>
            <a:ext cx="9309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CE29"/>
                </a:solidFill>
                <a:latin typeface="Arial"/>
                <a:ea typeface="Arial Unicode MS"/>
              </a:rPr>
              <a:t>78%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809" name="Group 342"/>
          <p:cNvGrpSpPr/>
          <p:nvPr/>
        </p:nvGrpSpPr>
        <p:grpSpPr>
          <a:xfrm>
            <a:off x="1326960" y="5793840"/>
            <a:ext cx="2527920" cy="783360"/>
            <a:chOff x="1326960" y="5793840"/>
            <a:chExt cx="2527920" cy="783360"/>
          </a:xfrm>
        </p:grpSpPr>
        <p:sp>
          <p:nvSpPr>
            <p:cNvPr id="1810" name="CustomShape 343"/>
            <p:cNvSpPr/>
            <p:nvPr/>
          </p:nvSpPr>
          <p:spPr>
            <a:xfrm>
              <a:off x="1326960" y="6121800"/>
              <a:ext cx="2527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11" name="CustomShape 344"/>
            <p:cNvSpPr/>
            <p:nvPr/>
          </p:nvSpPr>
          <p:spPr>
            <a:xfrm>
              <a:off x="1326960" y="5793840"/>
              <a:ext cx="2527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12" name="Group 345"/>
          <p:cNvGrpSpPr/>
          <p:nvPr/>
        </p:nvGrpSpPr>
        <p:grpSpPr>
          <a:xfrm>
            <a:off x="5136840" y="5793840"/>
            <a:ext cx="2527920" cy="783360"/>
            <a:chOff x="5136840" y="5793840"/>
            <a:chExt cx="2527920" cy="783360"/>
          </a:xfrm>
        </p:grpSpPr>
        <p:sp>
          <p:nvSpPr>
            <p:cNvPr id="1813" name="CustomShape 346"/>
            <p:cNvSpPr/>
            <p:nvPr/>
          </p:nvSpPr>
          <p:spPr>
            <a:xfrm>
              <a:off x="5136840" y="6121800"/>
              <a:ext cx="2527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14" name="CustomShape 347"/>
            <p:cNvSpPr/>
            <p:nvPr/>
          </p:nvSpPr>
          <p:spPr>
            <a:xfrm>
              <a:off x="5136840" y="5793840"/>
              <a:ext cx="2527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15" name="Group 348"/>
          <p:cNvGrpSpPr/>
          <p:nvPr/>
        </p:nvGrpSpPr>
        <p:grpSpPr>
          <a:xfrm>
            <a:off x="8948160" y="5793840"/>
            <a:ext cx="2527920" cy="783360"/>
            <a:chOff x="8948160" y="5793840"/>
            <a:chExt cx="2527920" cy="783360"/>
          </a:xfrm>
        </p:grpSpPr>
        <p:sp>
          <p:nvSpPr>
            <p:cNvPr id="1816" name="CustomShape 349"/>
            <p:cNvSpPr/>
            <p:nvPr/>
          </p:nvSpPr>
          <p:spPr>
            <a:xfrm>
              <a:off x="8948160" y="6121800"/>
              <a:ext cx="25279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17" name="CustomShape 350"/>
            <p:cNvSpPr/>
            <p:nvPr/>
          </p:nvSpPr>
          <p:spPr>
            <a:xfrm>
              <a:off x="8948160" y="5793840"/>
              <a:ext cx="2527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818" name="Picture 1817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roup 1"/>
          <p:cNvGrpSpPr/>
          <p:nvPr/>
        </p:nvGrpSpPr>
        <p:grpSpPr>
          <a:xfrm>
            <a:off x="518040" y="2323440"/>
            <a:ext cx="871920" cy="943200"/>
            <a:chOff x="518040" y="2323440"/>
            <a:chExt cx="871920" cy="943200"/>
          </a:xfrm>
        </p:grpSpPr>
        <p:sp>
          <p:nvSpPr>
            <p:cNvPr id="1820" name="CustomShape 2"/>
            <p:cNvSpPr/>
            <p:nvPr/>
          </p:nvSpPr>
          <p:spPr>
            <a:xfrm>
              <a:off x="518040" y="232344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1" name="CustomShape 3"/>
            <p:cNvSpPr/>
            <p:nvPr/>
          </p:nvSpPr>
          <p:spPr>
            <a:xfrm>
              <a:off x="593640" y="240552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2" name="CustomShape 4"/>
          <p:cNvSpPr/>
          <p:nvPr/>
        </p:nvSpPr>
        <p:spPr>
          <a:xfrm rot="16200000">
            <a:off x="779760" y="2637360"/>
            <a:ext cx="343800" cy="31860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3" name="Group 5"/>
          <p:cNvGrpSpPr/>
          <p:nvPr/>
        </p:nvGrpSpPr>
        <p:grpSpPr>
          <a:xfrm>
            <a:off x="518040" y="3632400"/>
            <a:ext cx="871920" cy="943200"/>
            <a:chOff x="518040" y="3632400"/>
            <a:chExt cx="871920" cy="943200"/>
          </a:xfrm>
        </p:grpSpPr>
        <p:sp>
          <p:nvSpPr>
            <p:cNvPr id="1824" name="CustomShape 6"/>
            <p:cNvSpPr/>
            <p:nvPr/>
          </p:nvSpPr>
          <p:spPr>
            <a:xfrm>
              <a:off x="518040" y="363240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5" name="CustomShape 7"/>
            <p:cNvSpPr/>
            <p:nvPr/>
          </p:nvSpPr>
          <p:spPr>
            <a:xfrm>
              <a:off x="593640" y="371448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26" name="Group 8"/>
          <p:cNvGrpSpPr/>
          <p:nvPr/>
        </p:nvGrpSpPr>
        <p:grpSpPr>
          <a:xfrm>
            <a:off x="518040" y="4941360"/>
            <a:ext cx="871920" cy="943200"/>
            <a:chOff x="518040" y="4941360"/>
            <a:chExt cx="871920" cy="943200"/>
          </a:xfrm>
        </p:grpSpPr>
        <p:sp>
          <p:nvSpPr>
            <p:cNvPr id="1827" name="CustomShape 9"/>
            <p:cNvSpPr/>
            <p:nvPr/>
          </p:nvSpPr>
          <p:spPr>
            <a:xfrm>
              <a:off x="518040" y="494136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28" name="CustomShape 10"/>
            <p:cNvSpPr/>
            <p:nvPr/>
          </p:nvSpPr>
          <p:spPr>
            <a:xfrm>
              <a:off x="593640" y="502344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29" name="Group 11"/>
          <p:cNvGrpSpPr/>
          <p:nvPr/>
        </p:nvGrpSpPr>
        <p:grpSpPr>
          <a:xfrm>
            <a:off x="1604880" y="2142720"/>
            <a:ext cx="2822040" cy="784080"/>
            <a:chOff x="1604880" y="2142720"/>
            <a:chExt cx="2822040" cy="784080"/>
          </a:xfrm>
        </p:grpSpPr>
        <p:sp>
          <p:nvSpPr>
            <p:cNvPr id="1830" name="CustomShape 12"/>
            <p:cNvSpPr/>
            <p:nvPr/>
          </p:nvSpPr>
          <p:spPr>
            <a:xfrm>
              <a:off x="1604880" y="2471400"/>
              <a:ext cx="28220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31" name="CustomShape 13"/>
            <p:cNvSpPr/>
            <p:nvPr/>
          </p:nvSpPr>
          <p:spPr>
            <a:xfrm>
              <a:off x="1604880" y="2142720"/>
              <a:ext cx="2822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832" name="CustomShape 14"/>
          <p:cNvSpPr/>
          <p:nvPr/>
        </p:nvSpPr>
        <p:spPr>
          <a:xfrm>
            <a:off x="785520" y="3950280"/>
            <a:ext cx="348120" cy="31356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CustomShape 15"/>
          <p:cNvSpPr/>
          <p:nvPr/>
        </p:nvSpPr>
        <p:spPr>
          <a:xfrm>
            <a:off x="767520" y="5264640"/>
            <a:ext cx="376560" cy="3121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34" name="Group 16"/>
          <p:cNvGrpSpPr/>
          <p:nvPr/>
        </p:nvGrpSpPr>
        <p:grpSpPr>
          <a:xfrm>
            <a:off x="1604880" y="3444480"/>
            <a:ext cx="2822040" cy="784080"/>
            <a:chOff x="1604880" y="3444480"/>
            <a:chExt cx="2822040" cy="784080"/>
          </a:xfrm>
        </p:grpSpPr>
        <p:sp>
          <p:nvSpPr>
            <p:cNvPr id="1835" name="CustomShape 17"/>
            <p:cNvSpPr/>
            <p:nvPr/>
          </p:nvSpPr>
          <p:spPr>
            <a:xfrm>
              <a:off x="1604880" y="3773160"/>
              <a:ext cx="28220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36" name="CustomShape 18"/>
            <p:cNvSpPr/>
            <p:nvPr/>
          </p:nvSpPr>
          <p:spPr>
            <a:xfrm>
              <a:off x="1604880" y="3444480"/>
              <a:ext cx="2822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37" name="Group 19"/>
          <p:cNvGrpSpPr/>
          <p:nvPr/>
        </p:nvGrpSpPr>
        <p:grpSpPr>
          <a:xfrm>
            <a:off x="1604880" y="4746960"/>
            <a:ext cx="2822040" cy="784080"/>
            <a:chOff x="1604880" y="4746960"/>
            <a:chExt cx="2822040" cy="784080"/>
          </a:xfrm>
        </p:grpSpPr>
        <p:sp>
          <p:nvSpPr>
            <p:cNvPr id="1838" name="CustomShape 20"/>
            <p:cNvSpPr/>
            <p:nvPr/>
          </p:nvSpPr>
          <p:spPr>
            <a:xfrm>
              <a:off x="1604880" y="5075640"/>
              <a:ext cx="28220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39" name="CustomShape 21"/>
            <p:cNvSpPr/>
            <p:nvPr/>
          </p:nvSpPr>
          <p:spPr>
            <a:xfrm>
              <a:off x="1604880" y="4746960"/>
              <a:ext cx="2822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40" name="Group 22"/>
          <p:cNvGrpSpPr/>
          <p:nvPr/>
        </p:nvGrpSpPr>
        <p:grpSpPr>
          <a:xfrm>
            <a:off x="495720" y="6250320"/>
            <a:ext cx="871920" cy="943200"/>
            <a:chOff x="495720" y="6250320"/>
            <a:chExt cx="871920" cy="943200"/>
          </a:xfrm>
        </p:grpSpPr>
        <p:sp>
          <p:nvSpPr>
            <p:cNvPr id="1841" name="CustomShape 23"/>
            <p:cNvSpPr/>
            <p:nvPr/>
          </p:nvSpPr>
          <p:spPr>
            <a:xfrm>
              <a:off x="495720" y="6250320"/>
              <a:ext cx="871920" cy="943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2" name="CustomShape 24"/>
            <p:cNvSpPr/>
            <p:nvPr/>
          </p:nvSpPr>
          <p:spPr>
            <a:xfrm>
              <a:off x="571320" y="6332400"/>
              <a:ext cx="721800" cy="779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43" name="Group 25"/>
          <p:cNvGrpSpPr/>
          <p:nvPr/>
        </p:nvGrpSpPr>
        <p:grpSpPr>
          <a:xfrm>
            <a:off x="1604880" y="6048000"/>
            <a:ext cx="2822040" cy="784080"/>
            <a:chOff x="1604880" y="6048000"/>
            <a:chExt cx="2822040" cy="784080"/>
          </a:xfrm>
        </p:grpSpPr>
        <p:sp>
          <p:nvSpPr>
            <p:cNvPr id="1844" name="CustomShape 26"/>
            <p:cNvSpPr/>
            <p:nvPr/>
          </p:nvSpPr>
          <p:spPr>
            <a:xfrm>
              <a:off x="1604880" y="6376680"/>
              <a:ext cx="28220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45" name="CustomShape 27"/>
            <p:cNvSpPr/>
            <p:nvPr/>
          </p:nvSpPr>
          <p:spPr>
            <a:xfrm>
              <a:off x="1604880" y="6048000"/>
              <a:ext cx="2822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846" name="CustomShape 28"/>
          <p:cNvSpPr/>
          <p:nvPr/>
        </p:nvSpPr>
        <p:spPr>
          <a:xfrm rot="2700000">
            <a:off x="788400" y="6458400"/>
            <a:ext cx="259920" cy="4946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CustomShape 29"/>
          <p:cNvSpPr/>
          <p:nvPr/>
        </p:nvSpPr>
        <p:spPr>
          <a:xfrm>
            <a:off x="551520" y="220320"/>
            <a:ext cx="4131720" cy="18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Portfolio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Presentation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48" name="CustomShape 30"/>
          <p:cNvSpPr/>
          <p:nvPr/>
        </p:nvSpPr>
        <p:spPr>
          <a:xfrm rot="18900000">
            <a:off x="8910360" y="2244240"/>
            <a:ext cx="1695240" cy="1690560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9" name="Picture 1848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0" name="Group 1"/>
          <p:cNvGrpSpPr/>
          <p:nvPr/>
        </p:nvGrpSpPr>
        <p:grpSpPr>
          <a:xfrm>
            <a:off x="4595400" y="2683080"/>
            <a:ext cx="1955880" cy="2418480"/>
            <a:chOff x="4595400" y="2683080"/>
            <a:chExt cx="1955880" cy="2418480"/>
          </a:xfrm>
        </p:grpSpPr>
        <p:sp>
          <p:nvSpPr>
            <p:cNvPr id="1851" name="CustomShape 2"/>
            <p:cNvSpPr/>
            <p:nvPr/>
          </p:nvSpPr>
          <p:spPr>
            <a:xfrm rot="13851600" flipV="1">
              <a:off x="5277240" y="4154040"/>
              <a:ext cx="1331640" cy="51876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2" name="CustomShape 3"/>
            <p:cNvSpPr/>
            <p:nvPr/>
          </p:nvSpPr>
          <p:spPr>
            <a:xfrm rot="13852200">
              <a:off x="4511880" y="3192120"/>
              <a:ext cx="1454400" cy="51624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53" name="Group 4"/>
          <p:cNvGrpSpPr/>
          <p:nvPr/>
        </p:nvGrpSpPr>
        <p:grpSpPr>
          <a:xfrm>
            <a:off x="6273000" y="2536200"/>
            <a:ext cx="1776240" cy="2539800"/>
            <a:chOff x="6273000" y="2536200"/>
            <a:chExt cx="1776240" cy="2539800"/>
          </a:xfrm>
        </p:grpSpPr>
        <p:sp>
          <p:nvSpPr>
            <p:cNvPr id="1854" name="CustomShape 5"/>
            <p:cNvSpPr/>
            <p:nvPr/>
          </p:nvSpPr>
          <p:spPr>
            <a:xfrm rot="7384200" flipV="1">
              <a:off x="6827760" y="3016440"/>
              <a:ext cx="1343520" cy="51552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5" name="CustomShape 6"/>
            <p:cNvSpPr/>
            <p:nvPr/>
          </p:nvSpPr>
          <p:spPr>
            <a:xfrm rot="7384200">
              <a:off x="6120720" y="4058280"/>
              <a:ext cx="1464840" cy="514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56" name="Group 7"/>
          <p:cNvGrpSpPr/>
          <p:nvPr/>
        </p:nvGrpSpPr>
        <p:grpSpPr>
          <a:xfrm>
            <a:off x="5126760" y="2371680"/>
            <a:ext cx="2480040" cy="544320"/>
            <a:chOff x="5126760" y="2371680"/>
            <a:chExt cx="2480040" cy="544320"/>
          </a:xfrm>
        </p:grpSpPr>
        <p:sp>
          <p:nvSpPr>
            <p:cNvPr id="1857" name="CustomShape 8"/>
            <p:cNvSpPr/>
            <p:nvPr/>
          </p:nvSpPr>
          <p:spPr>
            <a:xfrm flipV="1">
              <a:off x="5126760" y="2371320"/>
              <a:ext cx="1269360" cy="5436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8" name="CustomShape 9"/>
            <p:cNvSpPr/>
            <p:nvPr/>
          </p:nvSpPr>
          <p:spPr>
            <a:xfrm>
              <a:off x="6219000" y="2372040"/>
              <a:ext cx="1387800" cy="54396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9" name="TextShape 10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Infographic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" name="TextShape 11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CustomShape 12"/>
          <p:cNvSpPr/>
          <p:nvPr/>
        </p:nvSpPr>
        <p:spPr>
          <a:xfrm>
            <a:off x="4179960" y="1992240"/>
            <a:ext cx="1209600" cy="1304280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CustomShape 13"/>
          <p:cNvSpPr/>
          <p:nvPr/>
        </p:nvSpPr>
        <p:spPr>
          <a:xfrm>
            <a:off x="5786280" y="4494600"/>
            <a:ext cx="1209600" cy="1304280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CustomShape 14"/>
          <p:cNvSpPr/>
          <p:nvPr/>
        </p:nvSpPr>
        <p:spPr>
          <a:xfrm>
            <a:off x="7392960" y="1992240"/>
            <a:ext cx="1209600" cy="1304280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CustomShape 15"/>
          <p:cNvSpPr/>
          <p:nvPr/>
        </p:nvSpPr>
        <p:spPr>
          <a:xfrm rot="16200000">
            <a:off x="4534200" y="2411280"/>
            <a:ext cx="502920" cy="46620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CustomShape 16"/>
          <p:cNvSpPr/>
          <p:nvPr/>
        </p:nvSpPr>
        <p:spPr>
          <a:xfrm rot="2700000">
            <a:off x="6220080" y="4819680"/>
            <a:ext cx="324360" cy="61848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CustomShape 17"/>
          <p:cNvSpPr/>
          <p:nvPr/>
        </p:nvSpPr>
        <p:spPr>
          <a:xfrm>
            <a:off x="7768080" y="2453040"/>
            <a:ext cx="459360" cy="3816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7" name="Group 18"/>
          <p:cNvGrpSpPr/>
          <p:nvPr/>
        </p:nvGrpSpPr>
        <p:grpSpPr>
          <a:xfrm>
            <a:off x="4577400" y="5952240"/>
            <a:ext cx="3628440" cy="784080"/>
            <a:chOff x="4577400" y="5952240"/>
            <a:chExt cx="3628440" cy="784080"/>
          </a:xfrm>
        </p:grpSpPr>
        <p:sp>
          <p:nvSpPr>
            <p:cNvPr id="1868" name="CustomShape 19"/>
            <p:cNvSpPr/>
            <p:nvPr/>
          </p:nvSpPr>
          <p:spPr>
            <a:xfrm>
              <a:off x="4577400" y="628092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69" name="CustomShape 20"/>
            <p:cNvSpPr/>
            <p:nvPr/>
          </p:nvSpPr>
          <p:spPr>
            <a:xfrm>
              <a:off x="4577400" y="595224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70" name="Group 21"/>
          <p:cNvGrpSpPr/>
          <p:nvPr/>
        </p:nvGrpSpPr>
        <p:grpSpPr>
          <a:xfrm>
            <a:off x="8817840" y="1993320"/>
            <a:ext cx="3628440" cy="784080"/>
            <a:chOff x="8817840" y="1993320"/>
            <a:chExt cx="3628440" cy="784080"/>
          </a:xfrm>
        </p:grpSpPr>
        <p:sp>
          <p:nvSpPr>
            <p:cNvPr id="1871" name="CustomShape 22"/>
            <p:cNvSpPr/>
            <p:nvPr/>
          </p:nvSpPr>
          <p:spPr>
            <a:xfrm>
              <a:off x="8817840" y="232200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72" name="CustomShape 23"/>
            <p:cNvSpPr/>
            <p:nvPr/>
          </p:nvSpPr>
          <p:spPr>
            <a:xfrm>
              <a:off x="8817840" y="199332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73" name="Group 24"/>
          <p:cNvGrpSpPr/>
          <p:nvPr/>
        </p:nvGrpSpPr>
        <p:grpSpPr>
          <a:xfrm>
            <a:off x="386280" y="1993320"/>
            <a:ext cx="3628440" cy="784080"/>
            <a:chOff x="386280" y="1993320"/>
            <a:chExt cx="3628440" cy="784080"/>
          </a:xfrm>
        </p:grpSpPr>
        <p:sp>
          <p:nvSpPr>
            <p:cNvPr id="1874" name="CustomShape 25"/>
            <p:cNvSpPr/>
            <p:nvPr/>
          </p:nvSpPr>
          <p:spPr>
            <a:xfrm>
              <a:off x="386280" y="2322000"/>
              <a:ext cx="3628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75" name="CustomShape 26"/>
            <p:cNvSpPr/>
            <p:nvPr/>
          </p:nvSpPr>
          <p:spPr>
            <a:xfrm>
              <a:off x="386280" y="1993320"/>
              <a:ext cx="3628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876" name="Picture 1875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CustomShape 1"/>
          <p:cNvSpPr/>
          <p:nvPr/>
        </p:nvSpPr>
        <p:spPr>
          <a:xfrm>
            <a:off x="551520" y="1054080"/>
            <a:ext cx="4131720" cy="293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Portfolio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Presentation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Designed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878" name="Group 2"/>
          <p:cNvGrpSpPr/>
          <p:nvPr/>
        </p:nvGrpSpPr>
        <p:grpSpPr>
          <a:xfrm>
            <a:off x="7608240" y="426600"/>
            <a:ext cx="4436280" cy="782640"/>
            <a:chOff x="7608240" y="426600"/>
            <a:chExt cx="4436280" cy="782640"/>
          </a:xfrm>
        </p:grpSpPr>
        <p:sp>
          <p:nvSpPr>
            <p:cNvPr id="1879" name="CustomShape 3"/>
            <p:cNvSpPr/>
            <p:nvPr/>
          </p:nvSpPr>
          <p:spPr>
            <a:xfrm>
              <a:off x="7608240" y="754560"/>
              <a:ext cx="443628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80" name="CustomShape 4"/>
            <p:cNvSpPr/>
            <p:nvPr/>
          </p:nvSpPr>
          <p:spPr>
            <a:xfrm>
              <a:off x="7608240" y="426600"/>
              <a:ext cx="4436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81" name="Group 5"/>
          <p:cNvGrpSpPr/>
          <p:nvPr/>
        </p:nvGrpSpPr>
        <p:grpSpPr>
          <a:xfrm>
            <a:off x="6052320" y="6060240"/>
            <a:ext cx="4436280" cy="783360"/>
            <a:chOff x="6052320" y="6060240"/>
            <a:chExt cx="4436280" cy="783360"/>
          </a:xfrm>
        </p:grpSpPr>
        <p:sp>
          <p:nvSpPr>
            <p:cNvPr id="1882" name="CustomShape 6"/>
            <p:cNvSpPr/>
            <p:nvPr/>
          </p:nvSpPr>
          <p:spPr>
            <a:xfrm>
              <a:off x="6052320" y="6388920"/>
              <a:ext cx="443628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83" name="CustomShape 7"/>
            <p:cNvSpPr/>
            <p:nvPr/>
          </p:nvSpPr>
          <p:spPr>
            <a:xfrm>
              <a:off x="6052320" y="6060240"/>
              <a:ext cx="4436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884" name="Group 8"/>
          <p:cNvGrpSpPr/>
          <p:nvPr/>
        </p:nvGrpSpPr>
        <p:grpSpPr>
          <a:xfrm>
            <a:off x="5144040" y="2696760"/>
            <a:ext cx="1864440" cy="1331280"/>
            <a:chOff x="5144040" y="2696760"/>
            <a:chExt cx="1864440" cy="1331280"/>
          </a:xfrm>
        </p:grpSpPr>
        <p:sp>
          <p:nvSpPr>
            <p:cNvPr id="1885" name="CustomShape 9"/>
            <p:cNvSpPr/>
            <p:nvPr/>
          </p:nvSpPr>
          <p:spPr>
            <a:xfrm>
              <a:off x="5144040" y="3025080"/>
              <a:ext cx="1864440" cy="100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886" name="CustomShape 10"/>
            <p:cNvSpPr/>
            <p:nvPr/>
          </p:nvSpPr>
          <p:spPr>
            <a:xfrm>
              <a:off x="5144040" y="2696760"/>
              <a:ext cx="1864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887" name="CustomShape 11"/>
          <p:cNvSpPr/>
          <p:nvPr/>
        </p:nvSpPr>
        <p:spPr>
          <a:xfrm>
            <a:off x="551520" y="4236120"/>
            <a:ext cx="372924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Get a modern PowerPoint  Presentation that is beautifully designed.  Easy to change colors, photos and Text.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8" name="CustomShape 12"/>
          <p:cNvSpPr/>
          <p:nvPr/>
        </p:nvSpPr>
        <p:spPr>
          <a:xfrm>
            <a:off x="551520" y="5734080"/>
            <a:ext cx="37292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You can simply impress your audience and add a unique zing.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89" name="CustomShape 13"/>
          <p:cNvSpPr/>
          <p:nvPr/>
        </p:nvSpPr>
        <p:spPr>
          <a:xfrm>
            <a:off x="7339680" y="2285280"/>
            <a:ext cx="3327120" cy="3196800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CustomShape 14"/>
          <p:cNvSpPr/>
          <p:nvPr/>
        </p:nvSpPr>
        <p:spPr>
          <a:xfrm>
            <a:off x="5317920" y="135000"/>
            <a:ext cx="1757160" cy="1901160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CustomShape 15"/>
          <p:cNvSpPr/>
          <p:nvPr/>
        </p:nvSpPr>
        <p:spPr>
          <a:xfrm>
            <a:off x="10912680" y="5730840"/>
            <a:ext cx="1756800" cy="1901160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92" name="Picture 1891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Chart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4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95" name="Chart 4"/>
          <p:cNvGraphicFramePr/>
          <p:nvPr/>
        </p:nvGraphicFramePr>
        <p:xfrm>
          <a:off x="3946320" y="1848240"/>
          <a:ext cx="4972320" cy="502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96" name="CustomShape 3"/>
          <p:cNvSpPr/>
          <p:nvPr/>
        </p:nvSpPr>
        <p:spPr>
          <a:xfrm>
            <a:off x="7396560" y="3515760"/>
            <a:ext cx="111780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45%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7" name="CustomShape 4"/>
          <p:cNvSpPr/>
          <p:nvPr/>
        </p:nvSpPr>
        <p:spPr>
          <a:xfrm>
            <a:off x="4853520" y="5474160"/>
            <a:ext cx="111780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30%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8" name="CustomShape 5"/>
          <p:cNvSpPr/>
          <p:nvPr/>
        </p:nvSpPr>
        <p:spPr>
          <a:xfrm>
            <a:off x="4741920" y="2874600"/>
            <a:ext cx="1117800" cy="39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25%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99" name="CustomShape 6"/>
          <p:cNvSpPr/>
          <p:nvPr/>
        </p:nvSpPr>
        <p:spPr>
          <a:xfrm>
            <a:off x="5239800" y="3072240"/>
            <a:ext cx="2385000" cy="257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CustomShape 7"/>
          <p:cNvSpPr/>
          <p:nvPr/>
        </p:nvSpPr>
        <p:spPr>
          <a:xfrm rot="16200000">
            <a:off x="5882040" y="3897000"/>
            <a:ext cx="999360" cy="92592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1" name="Group 8"/>
          <p:cNvGrpSpPr/>
          <p:nvPr/>
        </p:nvGrpSpPr>
        <p:grpSpPr>
          <a:xfrm>
            <a:off x="8717400" y="2165040"/>
            <a:ext cx="3327120" cy="2186280"/>
            <a:chOff x="8717400" y="2165040"/>
            <a:chExt cx="3327120" cy="2186280"/>
          </a:xfrm>
        </p:grpSpPr>
        <p:sp>
          <p:nvSpPr>
            <p:cNvPr id="1902" name="CustomShape 9"/>
            <p:cNvSpPr/>
            <p:nvPr/>
          </p:nvSpPr>
          <p:spPr>
            <a:xfrm>
              <a:off x="8717400" y="2618280"/>
              <a:ext cx="3327120" cy="1733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Easy to change colors, photos and Text.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03" name="CustomShape 10"/>
            <p:cNvSpPr/>
            <p:nvPr/>
          </p:nvSpPr>
          <p:spPr>
            <a:xfrm>
              <a:off x="8717400" y="2165040"/>
              <a:ext cx="3327120" cy="272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904" name="Group 11"/>
          <p:cNvGrpSpPr/>
          <p:nvPr/>
        </p:nvGrpSpPr>
        <p:grpSpPr>
          <a:xfrm>
            <a:off x="754200" y="2165040"/>
            <a:ext cx="3327120" cy="1273680"/>
            <a:chOff x="754200" y="2165040"/>
            <a:chExt cx="3327120" cy="1273680"/>
          </a:xfrm>
        </p:grpSpPr>
        <p:sp>
          <p:nvSpPr>
            <p:cNvPr id="1905" name="CustomShape 12"/>
            <p:cNvSpPr/>
            <p:nvPr/>
          </p:nvSpPr>
          <p:spPr>
            <a:xfrm>
              <a:off x="754200" y="2618280"/>
              <a:ext cx="332712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06" name="CustomShape 13"/>
            <p:cNvSpPr/>
            <p:nvPr/>
          </p:nvSpPr>
          <p:spPr>
            <a:xfrm>
              <a:off x="754200" y="2165040"/>
              <a:ext cx="3327120" cy="272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1907" name="Group 14"/>
          <p:cNvGrpSpPr/>
          <p:nvPr/>
        </p:nvGrpSpPr>
        <p:grpSpPr>
          <a:xfrm>
            <a:off x="754200" y="4487400"/>
            <a:ext cx="3327120" cy="1274760"/>
            <a:chOff x="754200" y="4487400"/>
            <a:chExt cx="3327120" cy="1274760"/>
          </a:xfrm>
        </p:grpSpPr>
        <p:sp>
          <p:nvSpPr>
            <p:cNvPr id="1908" name="CustomShape 15"/>
            <p:cNvSpPr/>
            <p:nvPr/>
          </p:nvSpPr>
          <p:spPr>
            <a:xfrm>
              <a:off x="754200" y="4941720"/>
              <a:ext cx="3327120" cy="82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Get a modern PowerPoint  Presentation that is beautifully designed.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09" name="CustomShape 16"/>
            <p:cNvSpPr/>
            <p:nvPr/>
          </p:nvSpPr>
          <p:spPr>
            <a:xfrm>
              <a:off x="754200" y="4487400"/>
              <a:ext cx="3327120" cy="2721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Your Text  Here</a:t>
              </a:r>
              <a:endParaRPr lang="en-US" sz="1200" b="0" strike="noStrike" spc="-1">
                <a:latin typeface="Arial"/>
              </a:endParaRPr>
            </a:p>
          </p:txBody>
        </p:sp>
      </p:grpSp>
      <p:pic>
        <p:nvPicPr>
          <p:cNvPr id="1910" name="Picture 1909"/>
          <p:cNvPicPr/>
          <p:nvPr/>
        </p:nvPicPr>
        <p:blipFill>
          <a:blip r:embed="rId3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ustomShape 3"/>
          <p:cNvSpPr/>
          <p:nvPr/>
        </p:nvSpPr>
        <p:spPr>
          <a:xfrm>
            <a:off x="4344840" y="5480280"/>
            <a:ext cx="4636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This PowerPoint Template has clean and neutral design that can be adapted to any content and meets various market segments.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977" name="Picture 976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4754880" y="147960"/>
            <a:ext cx="3505200" cy="190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057400"/>
            <a:ext cx="12801600" cy="55626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/>
          <p:cNvSpPr txBox="1"/>
          <p:nvPr/>
        </p:nvSpPr>
        <p:spPr>
          <a:xfrm>
            <a:off x="3768000" y="990600"/>
            <a:ext cx="545220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 Unicode MS"/>
              </a:rPr>
              <a:t>PROJECT DEFINITION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0200" y="1295400"/>
            <a:ext cx="9906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stomShape 1"/>
          <p:cNvSpPr/>
          <p:nvPr/>
        </p:nvSpPr>
        <p:spPr>
          <a:xfrm>
            <a:off x="1874520" y="3276600"/>
            <a:ext cx="496320" cy="53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1478280" y="3048000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TextBox 8"/>
          <p:cNvSpPr txBox="1"/>
          <p:nvPr/>
        </p:nvSpPr>
        <p:spPr>
          <a:xfrm>
            <a:off x="2370840" y="3135868"/>
            <a:ext cx="864768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/>
              <a:t>Domain</a:t>
            </a:r>
            <a:r>
              <a:rPr lang="en-US" sz="2400" b="1" i="1" dirty="0"/>
              <a:t>: Gateway </a:t>
            </a:r>
            <a:r>
              <a:rPr lang="en-US" sz="2400" b="1" i="1" dirty="0" smtClean="0"/>
              <a:t>Digital</a:t>
            </a:r>
            <a:endParaRPr lang="en-US" sz="2400" b="1" i="1" dirty="0"/>
          </a:p>
        </p:txBody>
      </p:sp>
      <p:sp>
        <p:nvSpPr>
          <p:cNvPr id="19" name="CustomShape 1"/>
          <p:cNvSpPr/>
          <p:nvPr/>
        </p:nvSpPr>
        <p:spPr>
          <a:xfrm>
            <a:off x="1874520" y="4632960"/>
            <a:ext cx="496320" cy="53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8"/>
          <p:cNvSpPr/>
          <p:nvPr/>
        </p:nvSpPr>
        <p:spPr>
          <a:xfrm>
            <a:off x="1478280" y="4404360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/>
          <p:cNvSpPr txBox="1"/>
          <p:nvPr/>
        </p:nvSpPr>
        <p:spPr>
          <a:xfrm>
            <a:off x="2346960" y="4251960"/>
            <a:ext cx="8686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/>
              <a:t>The </a:t>
            </a:r>
            <a:r>
              <a:rPr lang="en-US" sz="2400" b="1" i="1" dirty="0"/>
              <a:t>Board Scope: Digitalization of the physical/paper process of the industry or the process of work.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sp>
        <p:nvSpPr>
          <p:cNvPr id="22" name="CustomShape 1"/>
          <p:cNvSpPr/>
          <p:nvPr/>
        </p:nvSpPr>
        <p:spPr>
          <a:xfrm>
            <a:off x="1889760" y="6065520"/>
            <a:ext cx="496320" cy="53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8"/>
          <p:cNvSpPr/>
          <p:nvPr/>
        </p:nvSpPr>
        <p:spPr>
          <a:xfrm>
            <a:off x="1493520" y="5836920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TextBox 23"/>
          <p:cNvSpPr txBox="1"/>
          <p:nvPr/>
        </p:nvSpPr>
        <p:spPr>
          <a:xfrm>
            <a:off x="2362200" y="5862935"/>
            <a:ext cx="868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Target Audience: B2B Users</a:t>
            </a:r>
            <a:endParaRPr lang="en-US" sz="24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TextShape 1"/>
          <p:cNvSpPr txBox="1"/>
          <p:nvPr/>
        </p:nvSpPr>
        <p:spPr>
          <a:xfrm>
            <a:off x="652320" y="619560"/>
            <a:ext cx="3224160" cy="206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Columns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2" name="TextShape 2"/>
          <p:cNvSpPr txBox="1"/>
          <p:nvPr/>
        </p:nvSpPr>
        <p:spPr>
          <a:xfrm>
            <a:off x="652320" y="2687760"/>
            <a:ext cx="3224160" cy="76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3" name="Group 3"/>
          <p:cNvGrpSpPr/>
          <p:nvPr/>
        </p:nvGrpSpPr>
        <p:grpSpPr>
          <a:xfrm>
            <a:off x="4910040" y="1633680"/>
            <a:ext cx="7032960" cy="2649600"/>
            <a:chOff x="4910040" y="1633680"/>
            <a:chExt cx="7032960" cy="2649600"/>
          </a:xfrm>
        </p:grpSpPr>
        <p:sp>
          <p:nvSpPr>
            <p:cNvPr id="1914" name="CustomShape 4"/>
            <p:cNvSpPr/>
            <p:nvPr/>
          </p:nvSpPr>
          <p:spPr>
            <a:xfrm>
              <a:off x="4910040" y="2185200"/>
              <a:ext cx="7032960" cy="209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Easy to change colors, photos and Text.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Easy to change colors, photos and Text.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15" name="CustomShape 5"/>
            <p:cNvSpPr/>
            <p:nvPr/>
          </p:nvSpPr>
          <p:spPr>
            <a:xfrm>
              <a:off x="4910040" y="1633680"/>
              <a:ext cx="7032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916" name="Picture 1915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TextShape 1"/>
          <p:cNvSpPr txBox="1"/>
          <p:nvPr/>
        </p:nvSpPr>
        <p:spPr>
          <a:xfrm>
            <a:off x="652320" y="619560"/>
            <a:ext cx="3224160" cy="206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Columns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8" name="TextShape 2"/>
          <p:cNvSpPr txBox="1"/>
          <p:nvPr/>
        </p:nvSpPr>
        <p:spPr>
          <a:xfrm>
            <a:off x="652320" y="2687760"/>
            <a:ext cx="3224160" cy="76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9" name="Group 3"/>
          <p:cNvGrpSpPr/>
          <p:nvPr/>
        </p:nvGrpSpPr>
        <p:grpSpPr>
          <a:xfrm>
            <a:off x="4909680" y="1633680"/>
            <a:ext cx="3153240" cy="2467080"/>
            <a:chOff x="4909680" y="1633680"/>
            <a:chExt cx="3153240" cy="2467080"/>
          </a:xfrm>
        </p:grpSpPr>
        <p:sp>
          <p:nvSpPr>
            <p:cNvPr id="1920" name="CustomShape 4"/>
            <p:cNvSpPr/>
            <p:nvPr/>
          </p:nvSpPr>
          <p:spPr>
            <a:xfrm>
              <a:off x="4909680" y="2185200"/>
              <a:ext cx="3153240" cy="191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21" name="CustomShape 5"/>
            <p:cNvSpPr/>
            <p:nvPr/>
          </p:nvSpPr>
          <p:spPr>
            <a:xfrm>
              <a:off x="4909680" y="1633680"/>
              <a:ext cx="3153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922" name="Group 6"/>
          <p:cNvGrpSpPr/>
          <p:nvPr/>
        </p:nvGrpSpPr>
        <p:grpSpPr>
          <a:xfrm>
            <a:off x="8566920" y="1633680"/>
            <a:ext cx="3153240" cy="2467080"/>
            <a:chOff x="8566920" y="1633680"/>
            <a:chExt cx="3153240" cy="2467080"/>
          </a:xfrm>
        </p:grpSpPr>
        <p:sp>
          <p:nvSpPr>
            <p:cNvPr id="1923" name="CustomShape 7"/>
            <p:cNvSpPr/>
            <p:nvPr/>
          </p:nvSpPr>
          <p:spPr>
            <a:xfrm>
              <a:off x="8566920" y="2185200"/>
              <a:ext cx="3153240" cy="191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 can simply impress your audience and add a unique zing and appeal to your Presentations.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924" name="CustomShape 8"/>
            <p:cNvSpPr/>
            <p:nvPr/>
          </p:nvSpPr>
          <p:spPr>
            <a:xfrm>
              <a:off x="8566920" y="1633680"/>
              <a:ext cx="3153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925" name="Picture 1924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TextShape 1"/>
          <p:cNvSpPr txBox="1"/>
          <p:nvPr/>
        </p:nvSpPr>
        <p:spPr>
          <a:xfrm>
            <a:off x="0" y="464580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  <a:ea typeface="맑은 고딕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TextShape 2"/>
          <p:cNvSpPr txBox="1"/>
          <p:nvPr/>
        </p:nvSpPr>
        <p:spPr>
          <a:xfrm>
            <a:off x="0" y="562500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맑은 고딕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8" name="Picture 1927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TextShape 1"/>
          <p:cNvSpPr txBox="1"/>
          <p:nvPr/>
        </p:nvSpPr>
        <p:spPr>
          <a:xfrm>
            <a:off x="337680" y="137880"/>
            <a:ext cx="12151080" cy="82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811"/>
              </a:spcBef>
              <a:tabLst>
                <a:tab pos="0" algn="l"/>
              </a:tabLst>
            </a:pPr>
            <a:r>
              <a:rPr lang="en-US" sz="4050" b="0" strike="noStrike" spc="-1">
                <a:solidFill>
                  <a:srgbClr val="262626"/>
                </a:solidFill>
                <a:latin typeface="Arial"/>
                <a:ea typeface="Arial Unicode MS"/>
              </a:rPr>
              <a:t>Fully Editable Shapes</a:t>
            </a:r>
            <a:endParaRPr lang="en-US" sz="405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0" name="Group 2"/>
          <p:cNvGrpSpPr/>
          <p:nvPr/>
        </p:nvGrpSpPr>
        <p:grpSpPr>
          <a:xfrm>
            <a:off x="336960" y="4005360"/>
            <a:ext cx="4892760" cy="3381120"/>
            <a:chOff x="336960" y="4005360"/>
            <a:chExt cx="4892760" cy="3381120"/>
          </a:xfrm>
        </p:grpSpPr>
        <p:sp>
          <p:nvSpPr>
            <p:cNvPr id="1931" name="CustomShape 3"/>
            <p:cNvSpPr/>
            <p:nvPr/>
          </p:nvSpPr>
          <p:spPr>
            <a:xfrm>
              <a:off x="1976040" y="4657320"/>
              <a:ext cx="833400" cy="8978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2" name="CustomShape 4"/>
            <p:cNvSpPr/>
            <p:nvPr/>
          </p:nvSpPr>
          <p:spPr>
            <a:xfrm>
              <a:off x="1798560" y="5075640"/>
              <a:ext cx="428040" cy="46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3" name="CustomShape 5"/>
            <p:cNvSpPr/>
            <p:nvPr/>
          </p:nvSpPr>
          <p:spPr>
            <a:xfrm>
              <a:off x="1280520" y="5387040"/>
              <a:ext cx="1036800" cy="1118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4" name="CustomShape 6"/>
            <p:cNvSpPr/>
            <p:nvPr/>
          </p:nvSpPr>
          <p:spPr>
            <a:xfrm>
              <a:off x="759240" y="5551560"/>
              <a:ext cx="1036440" cy="11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5" name="CustomShape 7"/>
            <p:cNvSpPr/>
            <p:nvPr/>
          </p:nvSpPr>
          <p:spPr>
            <a:xfrm>
              <a:off x="336960" y="6136560"/>
              <a:ext cx="682560" cy="736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6" name="CustomShape 8"/>
            <p:cNvSpPr/>
            <p:nvPr/>
          </p:nvSpPr>
          <p:spPr>
            <a:xfrm>
              <a:off x="872280" y="6401520"/>
              <a:ext cx="683280" cy="736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7" name="CustomShape 9"/>
            <p:cNvSpPr/>
            <p:nvPr/>
          </p:nvSpPr>
          <p:spPr>
            <a:xfrm>
              <a:off x="1348200" y="5654520"/>
              <a:ext cx="1604880" cy="1731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8" name="CustomShape 10"/>
            <p:cNvSpPr/>
            <p:nvPr/>
          </p:nvSpPr>
          <p:spPr>
            <a:xfrm>
              <a:off x="2599560" y="6602040"/>
              <a:ext cx="682200" cy="736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9" name="CustomShape 11"/>
            <p:cNvSpPr/>
            <p:nvPr/>
          </p:nvSpPr>
          <p:spPr>
            <a:xfrm>
              <a:off x="3168360" y="6573960"/>
              <a:ext cx="682560" cy="7369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0" name="CustomShape 12"/>
            <p:cNvSpPr/>
            <p:nvPr/>
          </p:nvSpPr>
          <p:spPr>
            <a:xfrm>
              <a:off x="3501000" y="6070320"/>
              <a:ext cx="1186560" cy="1280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1" name="CustomShape 13"/>
            <p:cNvSpPr/>
            <p:nvPr/>
          </p:nvSpPr>
          <p:spPr>
            <a:xfrm>
              <a:off x="4374000" y="6337080"/>
              <a:ext cx="681840" cy="7372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2" name="CustomShape 14"/>
            <p:cNvSpPr/>
            <p:nvPr/>
          </p:nvSpPr>
          <p:spPr>
            <a:xfrm>
              <a:off x="4043160" y="5394960"/>
              <a:ext cx="1186560" cy="1279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3" name="CustomShape 15"/>
            <p:cNvSpPr/>
            <p:nvPr/>
          </p:nvSpPr>
          <p:spPr>
            <a:xfrm>
              <a:off x="2340000" y="4599720"/>
              <a:ext cx="904680" cy="9766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4" name="CustomShape 16"/>
            <p:cNvSpPr/>
            <p:nvPr/>
          </p:nvSpPr>
          <p:spPr>
            <a:xfrm>
              <a:off x="2774160" y="4855680"/>
              <a:ext cx="904680" cy="977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5" name="CustomShape 17"/>
            <p:cNvSpPr/>
            <p:nvPr/>
          </p:nvSpPr>
          <p:spPr>
            <a:xfrm>
              <a:off x="3422880" y="5167080"/>
              <a:ext cx="609480" cy="6577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6" name="CustomShape 18"/>
            <p:cNvSpPr/>
            <p:nvPr/>
          </p:nvSpPr>
          <p:spPr>
            <a:xfrm>
              <a:off x="3575880" y="5456160"/>
              <a:ext cx="905400" cy="97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7" name="CustomShape 19"/>
            <p:cNvSpPr/>
            <p:nvPr/>
          </p:nvSpPr>
          <p:spPr>
            <a:xfrm>
              <a:off x="1946880" y="5059800"/>
              <a:ext cx="1860480" cy="200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8" name="CustomShape 20"/>
            <p:cNvSpPr/>
            <p:nvPr/>
          </p:nvSpPr>
          <p:spPr>
            <a:xfrm>
              <a:off x="2395080" y="4005360"/>
              <a:ext cx="530280" cy="1142640"/>
            </a:xfrm>
            <a:prstGeom prst="trapezoid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9" name="Group 21"/>
          <p:cNvGrpSpPr/>
          <p:nvPr/>
        </p:nvGrpSpPr>
        <p:grpSpPr>
          <a:xfrm>
            <a:off x="2139120" y="2170800"/>
            <a:ext cx="1096200" cy="2275920"/>
            <a:chOff x="2139120" y="2170800"/>
            <a:chExt cx="1096200" cy="2275920"/>
          </a:xfrm>
        </p:grpSpPr>
        <p:grpSp>
          <p:nvGrpSpPr>
            <p:cNvPr id="1950" name="Group 22"/>
            <p:cNvGrpSpPr/>
            <p:nvPr/>
          </p:nvGrpSpPr>
          <p:grpSpPr>
            <a:xfrm>
              <a:off x="2261880" y="2170800"/>
              <a:ext cx="842400" cy="1928880"/>
              <a:chOff x="2261880" y="2170800"/>
              <a:chExt cx="842400" cy="1928880"/>
            </a:xfrm>
          </p:grpSpPr>
          <p:sp>
            <p:nvSpPr>
              <p:cNvPr id="1951" name="CustomShape 23"/>
              <p:cNvSpPr/>
              <p:nvPr/>
            </p:nvSpPr>
            <p:spPr>
              <a:xfrm>
                <a:off x="2261880" y="2176200"/>
                <a:ext cx="842400" cy="1923480"/>
              </a:xfrm>
              <a:custGeom>
                <a:avLst/>
                <a:gdLst/>
                <a:ahLst/>
                <a:cxnLst/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CustomShape 24"/>
              <p:cNvSpPr/>
              <p:nvPr/>
            </p:nvSpPr>
            <p:spPr>
              <a:xfrm>
                <a:off x="2383920" y="3930120"/>
                <a:ext cx="617040" cy="169560"/>
              </a:xfrm>
              <a:custGeom>
                <a:avLst/>
                <a:gdLst/>
                <a:ahLst/>
                <a:cxnLst/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CustomShape 25"/>
              <p:cNvSpPr/>
              <p:nvPr/>
            </p:nvSpPr>
            <p:spPr>
              <a:xfrm>
                <a:off x="2306160" y="2170800"/>
                <a:ext cx="753120" cy="641520"/>
              </a:xfrm>
              <a:custGeom>
                <a:avLst/>
                <a:gdLst/>
                <a:ahLst/>
                <a:cxnLst/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54" name="CustomShape 26"/>
            <p:cNvSpPr/>
            <p:nvPr/>
          </p:nvSpPr>
          <p:spPr>
            <a:xfrm>
              <a:off x="2531880" y="2973960"/>
              <a:ext cx="304200" cy="3301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5" name="CustomShape 27"/>
            <p:cNvSpPr/>
            <p:nvPr/>
          </p:nvSpPr>
          <p:spPr>
            <a:xfrm flipH="1">
              <a:off x="2665800" y="3630600"/>
              <a:ext cx="35280" cy="790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6" name="CustomShape 28"/>
            <p:cNvSpPr/>
            <p:nvPr/>
          </p:nvSpPr>
          <p:spPr>
            <a:xfrm>
              <a:off x="2139120" y="3615840"/>
              <a:ext cx="243720" cy="830880"/>
            </a:xfrm>
            <a:custGeom>
              <a:avLst/>
              <a:gdLst/>
              <a:ahLst/>
              <a:cxnLst/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7" name="CustomShape 29"/>
            <p:cNvSpPr/>
            <p:nvPr/>
          </p:nvSpPr>
          <p:spPr>
            <a:xfrm flipH="1">
              <a:off x="2991960" y="3615840"/>
              <a:ext cx="243000" cy="830880"/>
            </a:xfrm>
            <a:custGeom>
              <a:avLst/>
              <a:gdLst/>
              <a:ahLst/>
              <a:cxnLst/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58" name="Group 30"/>
          <p:cNvGrpSpPr/>
          <p:nvPr/>
        </p:nvGrpSpPr>
        <p:grpSpPr>
          <a:xfrm>
            <a:off x="7639200" y="3086640"/>
            <a:ext cx="4978080" cy="4270680"/>
            <a:chOff x="7639200" y="3086640"/>
            <a:chExt cx="4978080" cy="4270680"/>
          </a:xfrm>
        </p:grpSpPr>
        <p:grpSp>
          <p:nvGrpSpPr>
            <p:cNvPr id="1959" name="Group 31"/>
            <p:cNvGrpSpPr/>
            <p:nvPr/>
          </p:nvGrpSpPr>
          <p:grpSpPr>
            <a:xfrm>
              <a:off x="7639200" y="3907080"/>
              <a:ext cx="3551040" cy="3450240"/>
              <a:chOff x="7639200" y="3907080"/>
              <a:chExt cx="3551040" cy="3450240"/>
            </a:xfrm>
          </p:grpSpPr>
          <p:sp>
            <p:nvSpPr>
              <p:cNvPr id="1960" name="CustomShape 32"/>
              <p:cNvSpPr/>
              <p:nvPr/>
            </p:nvSpPr>
            <p:spPr>
              <a:xfrm>
                <a:off x="7639200" y="3907080"/>
                <a:ext cx="114480" cy="3190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CustomShape 33"/>
              <p:cNvSpPr/>
              <p:nvPr/>
            </p:nvSpPr>
            <p:spPr>
              <a:xfrm>
                <a:off x="7639200" y="6837120"/>
                <a:ext cx="481320" cy="519840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CustomShape 34"/>
              <p:cNvSpPr/>
              <p:nvPr/>
            </p:nvSpPr>
            <p:spPr>
              <a:xfrm>
                <a:off x="7875000" y="7232760"/>
                <a:ext cx="3107880" cy="124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CustomShape 35"/>
              <p:cNvSpPr/>
              <p:nvPr/>
            </p:nvSpPr>
            <p:spPr>
              <a:xfrm rot="16200000">
                <a:off x="10689840" y="6856920"/>
                <a:ext cx="519480" cy="480960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CustomShape 36"/>
              <p:cNvSpPr/>
              <p:nvPr/>
            </p:nvSpPr>
            <p:spPr>
              <a:xfrm>
                <a:off x="11075400" y="6450120"/>
                <a:ext cx="114840" cy="6613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65" name="Group 37"/>
            <p:cNvGrpSpPr/>
            <p:nvPr/>
          </p:nvGrpSpPr>
          <p:grpSpPr>
            <a:xfrm>
              <a:off x="9678960" y="3086640"/>
              <a:ext cx="2938320" cy="3367800"/>
              <a:chOff x="9678960" y="3086640"/>
              <a:chExt cx="2938320" cy="3367800"/>
            </a:xfrm>
          </p:grpSpPr>
          <p:sp>
            <p:nvSpPr>
              <p:cNvPr id="1966" name="CustomShape 38"/>
              <p:cNvSpPr/>
              <p:nvPr/>
            </p:nvSpPr>
            <p:spPr>
              <a:xfrm rot="8100000">
                <a:off x="10205280" y="3796560"/>
                <a:ext cx="1776240" cy="1772280"/>
              </a:xfrm>
              <a:custGeom>
                <a:avLst/>
                <a:gdLst/>
                <a:ahLst/>
                <a:cxnLst/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CustomShape 39"/>
              <p:cNvSpPr/>
              <p:nvPr/>
            </p:nvSpPr>
            <p:spPr>
              <a:xfrm>
                <a:off x="10803240" y="5834520"/>
                <a:ext cx="672480" cy="1501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CustomShape 40"/>
              <p:cNvSpPr/>
              <p:nvPr/>
            </p:nvSpPr>
            <p:spPr>
              <a:xfrm>
                <a:off x="10831680" y="6068880"/>
                <a:ext cx="615600" cy="15048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CustomShape 41"/>
              <p:cNvSpPr/>
              <p:nvPr/>
            </p:nvSpPr>
            <p:spPr>
              <a:xfrm>
                <a:off x="10887480" y="6303960"/>
                <a:ext cx="504360" cy="15048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CustomShape 42"/>
              <p:cNvSpPr/>
              <p:nvPr/>
            </p:nvSpPr>
            <p:spPr>
              <a:xfrm rot="2700000">
                <a:off x="12050280" y="3493440"/>
                <a:ext cx="159480" cy="39708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CustomShape 43"/>
              <p:cNvSpPr/>
              <p:nvPr/>
            </p:nvSpPr>
            <p:spPr>
              <a:xfrm rot="18900000" flipH="1">
                <a:off x="10058760" y="3493800"/>
                <a:ext cx="159480" cy="39636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CustomShape 44"/>
              <p:cNvSpPr/>
              <p:nvPr/>
            </p:nvSpPr>
            <p:spPr>
              <a:xfrm>
                <a:off x="11071800" y="3086640"/>
                <a:ext cx="153000" cy="413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CustomShape 45"/>
              <p:cNvSpPr/>
              <p:nvPr/>
            </p:nvSpPr>
            <p:spPr>
              <a:xfrm rot="5400000">
                <a:off x="12343320" y="4325400"/>
                <a:ext cx="165240" cy="3823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CustomShape 46"/>
              <p:cNvSpPr/>
              <p:nvPr/>
            </p:nvSpPr>
            <p:spPr>
              <a:xfrm rot="16200000" flipH="1">
                <a:off x="9788400" y="4324320"/>
                <a:ext cx="165240" cy="38448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75" name="Group 47"/>
            <p:cNvGrpSpPr/>
            <p:nvPr/>
          </p:nvGrpSpPr>
          <p:grpSpPr>
            <a:xfrm>
              <a:off x="10668240" y="3831840"/>
              <a:ext cx="721080" cy="1659600"/>
              <a:chOff x="10668240" y="3831840"/>
              <a:chExt cx="721080" cy="1659600"/>
            </a:xfrm>
          </p:grpSpPr>
          <p:grpSp>
            <p:nvGrpSpPr>
              <p:cNvPr id="1976" name="Group 48"/>
              <p:cNvGrpSpPr/>
              <p:nvPr/>
            </p:nvGrpSpPr>
            <p:grpSpPr>
              <a:xfrm>
                <a:off x="10880280" y="3831840"/>
                <a:ext cx="502560" cy="1011600"/>
                <a:chOff x="10880280" y="3831840"/>
                <a:chExt cx="502560" cy="1011600"/>
              </a:xfrm>
            </p:grpSpPr>
            <p:sp>
              <p:nvSpPr>
                <p:cNvPr id="1977" name="CustomShape 49"/>
                <p:cNvSpPr/>
                <p:nvPr/>
              </p:nvSpPr>
              <p:spPr>
                <a:xfrm>
                  <a:off x="10880280" y="4005000"/>
                  <a:ext cx="502560" cy="83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78" name="CustomShape 50"/>
                <p:cNvSpPr/>
                <p:nvPr/>
              </p:nvSpPr>
              <p:spPr>
                <a:xfrm>
                  <a:off x="11027880" y="3831840"/>
                  <a:ext cx="207000" cy="18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979" name="CustomShape 51"/>
              <p:cNvSpPr/>
              <p:nvPr/>
            </p:nvSpPr>
            <p:spPr>
              <a:xfrm>
                <a:off x="10668240" y="4876560"/>
                <a:ext cx="721080" cy="614880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980" name="Group 52"/>
          <p:cNvGrpSpPr/>
          <p:nvPr/>
        </p:nvGrpSpPr>
        <p:grpSpPr>
          <a:xfrm>
            <a:off x="5276880" y="1647720"/>
            <a:ext cx="4050720" cy="4784040"/>
            <a:chOff x="5276880" y="1647720"/>
            <a:chExt cx="4050720" cy="4784040"/>
          </a:xfrm>
        </p:grpSpPr>
        <p:grpSp>
          <p:nvGrpSpPr>
            <p:cNvPr id="1981" name="Group 53"/>
            <p:cNvGrpSpPr/>
            <p:nvPr/>
          </p:nvGrpSpPr>
          <p:grpSpPr>
            <a:xfrm>
              <a:off x="7373880" y="1647720"/>
              <a:ext cx="1059840" cy="1144080"/>
              <a:chOff x="7373880" y="1647720"/>
              <a:chExt cx="1059840" cy="1144080"/>
            </a:xfrm>
          </p:grpSpPr>
          <p:sp>
            <p:nvSpPr>
              <p:cNvPr id="1982" name="CustomShape 54"/>
              <p:cNvSpPr/>
              <p:nvPr/>
            </p:nvSpPr>
            <p:spPr>
              <a:xfrm rot="2700000">
                <a:off x="7569720" y="1732320"/>
                <a:ext cx="608040" cy="933120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CustomShape 55"/>
              <p:cNvSpPr/>
              <p:nvPr/>
            </p:nvSpPr>
            <p:spPr>
              <a:xfrm rot="2700000">
                <a:off x="8148600" y="1706760"/>
                <a:ext cx="25020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84" name="Group 56"/>
            <p:cNvGrpSpPr/>
            <p:nvPr/>
          </p:nvGrpSpPr>
          <p:grpSpPr>
            <a:xfrm>
              <a:off x="5276880" y="2508840"/>
              <a:ext cx="4050720" cy="3922920"/>
              <a:chOff x="5276880" y="2508840"/>
              <a:chExt cx="4050720" cy="3922920"/>
            </a:xfrm>
          </p:grpSpPr>
          <p:sp>
            <p:nvSpPr>
              <p:cNvPr id="1985" name="CustomShape 57"/>
              <p:cNvSpPr/>
              <p:nvPr/>
            </p:nvSpPr>
            <p:spPr>
              <a:xfrm>
                <a:off x="6721920" y="5378760"/>
                <a:ext cx="1745280" cy="1053000"/>
              </a:xfrm>
              <a:custGeom>
                <a:avLst/>
                <a:gdLst/>
                <a:ahLst/>
                <a:cxnLst/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CustomShape 58"/>
              <p:cNvSpPr/>
              <p:nvPr/>
            </p:nvSpPr>
            <p:spPr>
              <a:xfrm>
                <a:off x="5292360" y="4246920"/>
                <a:ext cx="2633040" cy="1395000"/>
              </a:xfrm>
              <a:custGeom>
                <a:avLst/>
                <a:gdLst/>
                <a:ahLst/>
                <a:cxnLst/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CustomShape 59"/>
              <p:cNvSpPr/>
              <p:nvPr/>
            </p:nvSpPr>
            <p:spPr>
              <a:xfrm>
                <a:off x="5780880" y="3435840"/>
                <a:ext cx="354564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CustomShape 60"/>
              <p:cNvSpPr/>
              <p:nvPr/>
            </p:nvSpPr>
            <p:spPr>
              <a:xfrm rot="5400000">
                <a:off x="7074360" y="1976400"/>
                <a:ext cx="1306080" cy="3200400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CustomShape 61"/>
              <p:cNvSpPr/>
              <p:nvPr/>
            </p:nvSpPr>
            <p:spPr>
              <a:xfrm rot="5400000">
                <a:off x="6257520" y="3353760"/>
                <a:ext cx="1199880" cy="2168280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CustomShape 62"/>
              <p:cNvSpPr/>
              <p:nvPr/>
            </p:nvSpPr>
            <p:spPr>
              <a:xfrm rot="5400000">
                <a:off x="6223680" y="3898440"/>
                <a:ext cx="1306440" cy="3200400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CustomShape 63"/>
              <p:cNvSpPr/>
              <p:nvPr/>
            </p:nvSpPr>
            <p:spPr>
              <a:xfrm>
                <a:off x="6123960" y="2508840"/>
                <a:ext cx="1483560" cy="614160"/>
              </a:xfrm>
              <a:custGeom>
                <a:avLst/>
                <a:gdLst/>
                <a:ahLst/>
                <a:cxnLst/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1992" name="Picture 1991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Fully Editable Icon Sets : 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CustomShape 2"/>
          <p:cNvSpPr/>
          <p:nvPr/>
        </p:nvSpPr>
        <p:spPr>
          <a:xfrm>
            <a:off x="994680" y="2355120"/>
            <a:ext cx="312480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5" name="CustomShape 3"/>
          <p:cNvSpPr/>
          <p:nvPr/>
        </p:nvSpPr>
        <p:spPr>
          <a:xfrm>
            <a:off x="994680" y="3039120"/>
            <a:ext cx="312480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6" name="CustomShape 4"/>
          <p:cNvSpPr/>
          <p:nvPr/>
        </p:nvSpPr>
        <p:spPr>
          <a:xfrm>
            <a:off x="993600" y="6482160"/>
            <a:ext cx="3123720" cy="2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97" name="CustomShape 5"/>
          <p:cNvSpPr/>
          <p:nvPr/>
        </p:nvSpPr>
        <p:spPr>
          <a:xfrm>
            <a:off x="993600" y="5139720"/>
            <a:ext cx="312372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98" name="CustomShape 6"/>
          <p:cNvSpPr/>
          <p:nvPr/>
        </p:nvSpPr>
        <p:spPr>
          <a:xfrm>
            <a:off x="6816960" y="2023200"/>
            <a:ext cx="499320" cy="540360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9" name="CustomShape 7"/>
          <p:cNvSpPr/>
          <p:nvPr/>
        </p:nvSpPr>
        <p:spPr>
          <a:xfrm>
            <a:off x="6016680" y="2095560"/>
            <a:ext cx="499320" cy="39564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0" name="CustomShape 8"/>
          <p:cNvSpPr/>
          <p:nvPr/>
        </p:nvSpPr>
        <p:spPr>
          <a:xfrm>
            <a:off x="6818400" y="5148000"/>
            <a:ext cx="298440" cy="729720"/>
          </a:xfrm>
          <a:custGeom>
            <a:avLst/>
            <a:gdLst/>
            <a:ahLst/>
            <a:cxnLst/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1" name="CustomShape 9"/>
          <p:cNvSpPr/>
          <p:nvPr/>
        </p:nvSpPr>
        <p:spPr>
          <a:xfrm rot="18900000">
            <a:off x="10146600" y="4250160"/>
            <a:ext cx="222480" cy="498960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2" name="CustomShape 10"/>
          <p:cNvSpPr/>
          <p:nvPr/>
        </p:nvSpPr>
        <p:spPr>
          <a:xfrm flipH="1">
            <a:off x="6008760" y="5273640"/>
            <a:ext cx="443520" cy="4784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3" name="CustomShape 11"/>
          <p:cNvSpPr/>
          <p:nvPr/>
        </p:nvSpPr>
        <p:spPr>
          <a:xfrm>
            <a:off x="8379000" y="4241160"/>
            <a:ext cx="440280" cy="46764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4" name="CustomShape 12"/>
          <p:cNvSpPr/>
          <p:nvPr/>
        </p:nvSpPr>
        <p:spPr>
          <a:xfrm>
            <a:off x="11550960" y="4198320"/>
            <a:ext cx="443520" cy="47772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5" name="CustomShape 13"/>
          <p:cNvSpPr/>
          <p:nvPr/>
        </p:nvSpPr>
        <p:spPr>
          <a:xfrm>
            <a:off x="7618320" y="2050560"/>
            <a:ext cx="450360" cy="4863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6" name="CustomShape 14"/>
          <p:cNvSpPr/>
          <p:nvPr/>
        </p:nvSpPr>
        <p:spPr>
          <a:xfrm rot="5400000">
            <a:off x="8353440" y="2067840"/>
            <a:ext cx="486720" cy="450360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7" name="CustomShape 15"/>
          <p:cNvSpPr/>
          <p:nvPr/>
        </p:nvSpPr>
        <p:spPr>
          <a:xfrm>
            <a:off x="7484040" y="5249520"/>
            <a:ext cx="489960" cy="5263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8" name="CustomShape 16"/>
          <p:cNvSpPr/>
          <p:nvPr/>
        </p:nvSpPr>
        <p:spPr>
          <a:xfrm flipH="1">
            <a:off x="11526840" y="3090960"/>
            <a:ext cx="491040" cy="53244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9" name="CustomShape 17"/>
          <p:cNvSpPr/>
          <p:nvPr/>
        </p:nvSpPr>
        <p:spPr>
          <a:xfrm rot="16200000">
            <a:off x="9104040" y="2023200"/>
            <a:ext cx="584640" cy="54216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0" name="CustomShape 18"/>
          <p:cNvSpPr/>
          <p:nvPr/>
        </p:nvSpPr>
        <p:spPr>
          <a:xfrm>
            <a:off x="9968760" y="1952640"/>
            <a:ext cx="452160" cy="681120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1" name="CustomShape 19"/>
          <p:cNvSpPr/>
          <p:nvPr/>
        </p:nvSpPr>
        <p:spPr>
          <a:xfrm>
            <a:off x="8340480" y="5230440"/>
            <a:ext cx="368280" cy="563400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2" name="CustomShape 20"/>
          <p:cNvSpPr/>
          <p:nvPr/>
        </p:nvSpPr>
        <p:spPr>
          <a:xfrm>
            <a:off x="5196960" y="6126480"/>
            <a:ext cx="391320" cy="803160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3" name="CustomShape 21"/>
          <p:cNvSpPr/>
          <p:nvPr/>
        </p:nvSpPr>
        <p:spPr>
          <a:xfrm rot="16200000">
            <a:off x="9112320" y="4166280"/>
            <a:ext cx="617400" cy="61920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4" name="CustomShape 22"/>
          <p:cNvSpPr/>
          <p:nvPr/>
        </p:nvSpPr>
        <p:spPr>
          <a:xfrm rot="10800000">
            <a:off x="9876600" y="3109680"/>
            <a:ext cx="369000" cy="449280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5" name="CustomShape 23"/>
          <p:cNvSpPr/>
          <p:nvPr/>
        </p:nvSpPr>
        <p:spPr>
          <a:xfrm>
            <a:off x="7633800" y="4184280"/>
            <a:ext cx="451080" cy="581400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6" name="CustomShape 24"/>
          <p:cNvSpPr/>
          <p:nvPr/>
        </p:nvSpPr>
        <p:spPr>
          <a:xfrm>
            <a:off x="5141880" y="2010960"/>
            <a:ext cx="570600" cy="56340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7" name="CustomShape 25"/>
          <p:cNvSpPr/>
          <p:nvPr/>
        </p:nvSpPr>
        <p:spPr>
          <a:xfrm>
            <a:off x="9132840" y="3079800"/>
            <a:ext cx="355680" cy="50688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8" name="CustomShape 26"/>
          <p:cNvSpPr/>
          <p:nvPr/>
        </p:nvSpPr>
        <p:spPr>
          <a:xfrm>
            <a:off x="10706400" y="4221720"/>
            <a:ext cx="469440" cy="5068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9" name="CustomShape 27"/>
          <p:cNvSpPr/>
          <p:nvPr/>
        </p:nvSpPr>
        <p:spPr>
          <a:xfrm>
            <a:off x="6063120" y="3101760"/>
            <a:ext cx="506880" cy="46188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0" name="CustomShape 28"/>
          <p:cNvSpPr/>
          <p:nvPr/>
        </p:nvSpPr>
        <p:spPr>
          <a:xfrm>
            <a:off x="8486280" y="3091320"/>
            <a:ext cx="258480" cy="48384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1" name="CustomShape 29"/>
          <p:cNvSpPr/>
          <p:nvPr/>
        </p:nvSpPr>
        <p:spPr>
          <a:xfrm>
            <a:off x="6956640" y="3132000"/>
            <a:ext cx="469800" cy="40176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2" name="CustomShape 30"/>
          <p:cNvSpPr/>
          <p:nvPr/>
        </p:nvSpPr>
        <p:spPr>
          <a:xfrm>
            <a:off x="7814520" y="3115800"/>
            <a:ext cx="284760" cy="43380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3" name="CustomShape 31"/>
          <p:cNvSpPr/>
          <p:nvPr/>
        </p:nvSpPr>
        <p:spPr>
          <a:xfrm>
            <a:off x="6632280" y="6194880"/>
            <a:ext cx="488880" cy="666360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4" name="CustomShape 32"/>
          <p:cNvSpPr/>
          <p:nvPr/>
        </p:nvSpPr>
        <p:spPr>
          <a:xfrm>
            <a:off x="5190840" y="3033720"/>
            <a:ext cx="485280" cy="5331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5" name="CustomShape 33"/>
          <p:cNvSpPr/>
          <p:nvPr/>
        </p:nvSpPr>
        <p:spPr>
          <a:xfrm rot="20700000">
            <a:off x="6848280" y="4231800"/>
            <a:ext cx="527400" cy="482760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6" name="CustomShape 34"/>
          <p:cNvSpPr/>
          <p:nvPr/>
        </p:nvSpPr>
        <p:spPr>
          <a:xfrm rot="10800000">
            <a:off x="5934600" y="6144840"/>
            <a:ext cx="359280" cy="76860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7" name="CustomShape 35"/>
          <p:cNvSpPr/>
          <p:nvPr/>
        </p:nvSpPr>
        <p:spPr>
          <a:xfrm>
            <a:off x="8256240" y="6239880"/>
            <a:ext cx="533880" cy="57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8" name="CustomShape 36"/>
          <p:cNvSpPr/>
          <p:nvPr/>
        </p:nvSpPr>
        <p:spPr>
          <a:xfrm>
            <a:off x="10688040" y="6239880"/>
            <a:ext cx="533880" cy="577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9" name="CustomShape 37"/>
          <p:cNvSpPr/>
          <p:nvPr/>
        </p:nvSpPr>
        <p:spPr>
          <a:xfrm>
            <a:off x="9069480" y="6242760"/>
            <a:ext cx="529200" cy="5706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0" name="CustomShape 38"/>
          <p:cNvSpPr/>
          <p:nvPr/>
        </p:nvSpPr>
        <p:spPr>
          <a:xfrm>
            <a:off x="11502000" y="6236640"/>
            <a:ext cx="541440" cy="5842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1" name="CustomShape 39"/>
          <p:cNvSpPr/>
          <p:nvPr/>
        </p:nvSpPr>
        <p:spPr>
          <a:xfrm>
            <a:off x="9879480" y="6242760"/>
            <a:ext cx="529200" cy="5706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2" name="CustomShape 40"/>
          <p:cNvSpPr/>
          <p:nvPr/>
        </p:nvSpPr>
        <p:spPr>
          <a:xfrm rot="2700000">
            <a:off x="6040440" y="4110480"/>
            <a:ext cx="386280" cy="69120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3" name="CustomShape 41"/>
          <p:cNvSpPr/>
          <p:nvPr/>
        </p:nvSpPr>
        <p:spPr>
          <a:xfrm>
            <a:off x="5181480" y="4141440"/>
            <a:ext cx="502560" cy="50868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4" name="CustomShape 42"/>
          <p:cNvSpPr/>
          <p:nvPr/>
        </p:nvSpPr>
        <p:spPr>
          <a:xfrm rot="2700000">
            <a:off x="7621920" y="6127920"/>
            <a:ext cx="189360" cy="75744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5" name="CustomShape 43"/>
          <p:cNvSpPr/>
          <p:nvPr/>
        </p:nvSpPr>
        <p:spPr>
          <a:xfrm>
            <a:off x="5157000" y="5244120"/>
            <a:ext cx="485280" cy="5234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6" name="CustomShape 44"/>
          <p:cNvSpPr/>
          <p:nvPr/>
        </p:nvSpPr>
        <p:spPr>
          <a:xfrm flipH="1">
            <a:off x="10631520" y="3117960"/>
            <a:ext cx="481320" cy="429840"/>
          </a:xfrm>
          <a:custGeom>
            <a:avLst/>
            <a:gdLst/>
            <a:ahLst/>
            <a:cxnLst/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7" name="CustomShape 45"/>
          <p:cNvSpPr/>
          <p:nvPr/>
        </p:nvSpPr>
        <p:spPr>
          <a:xfrm rot="18805800">
            <a:off x="10656360" y="2067480"/>
            <a:ext cx="550080" cy="54144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8" name="CustomShape 46"/>
          <p:cNvSpPr/>
          <p:nvPr/>
        </p:nvSpPr>
        <p:spPr>
          <a:xfrm>
            <a:off x="11425680" y="2070720"/>
            <a:ext cx="520560" cy="56376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9" name="CustomShape 47"/>
          <p:cNvSpPr/>
          <p:nvPr/>
        </p:nvSpPr>
        <p:spPr>
          <a:xfrm>
            <a:off x="9927000" y="5207760"/>
            <a:ext cx="456480" cy="58716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0" name="CustomShape 48"/>
          <p:cNvSpPr/>
          <p:nvPr/>
        </p:nvSpPr>
        <p:spPr>
          <a:xfrm>
            <a:off x="9088560" y="5207760"/>
            <a:ext cx="456840" cy="58716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1" name="CustomShape 49"/>
          <p:cNvSpPr/>
          <p:nvPr/>
        </p:nvSpPr>
        <p:spPr>
          <a:xfrm>
            <a:off x="10762200" y="5207760"/>
            <a:ext cx="457200" cy="58716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2" name="CustomShape 50"/>
          <p:cNvSpPr/>
          <p:nvPr/>
        </p:nvSpPr>
        <p:spPr>
          <a:xfrm>
            <a:off x="11598840" y="5207760"/>
            <a:ext cx="456480" cy="58716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3" name="Picture 2042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6"/>
          <p:cNvSpPr/>
          <p:nvPr/>
        </p:nvSpPr>
        <p:spPr>
          <a:xfrm>
            <a:off x="7632286" y="1143000"/>
            <a:ext cx="465480" cy="435720"/>
          </a:xfrm>
          <a:custGeom>
            <a:avLst/>
            <a:gdLst/>
            <a:ahLst/>
            <a:cxnLst/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Fully Editable Icon Sets : B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5" name="CustomShape 2"/>
          <p:cNvSpPr/>
          <p:nvPr/>
        </p:nvSpPr>
        <p:spPr>
          <a:xfrm>
            <a:off x="994680" y="2355120"/>
            <a:ext cx="312480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6" name="CustomShape 3"/>
          <p:cNvSpPr/>
          <p:nvPr/>
        </p:nvSpPr>
        <p:spPr>
          <a:xfrm>
            <a:off x="994680" y="3039120"/>
            <a:ext cx="312480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47" name="CustomShape 4"/>
          <p:cNvSpPr/>
          <p:nvPr/>
        </p:nvSpPr>
        <p:spPr>
          <a:xfrm>
            <a:off x="993600" y="6482160"/>
            <a:ext cx="3123720" cy="2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48" name="CustomShape 5"/>
          <p:cNvSpPr/>
          <p:nvPr/>
        </p:nvSpPr>
        <p:spPr>
          <a:xfrm>
            <a:off x="993600" y="5139720"/>
            <a:ext cx="312372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49" name="CustomShape 6"/>
          <p:cNvSpPr/>
          <p:nvPr/>
        </p:nvSpPr>
        <p:spPr>
          <a:xfrm rot="10800000">
            <a:off x="8506080" y="5181840"/>
            <a:ext cx="215640" cy="72792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0" name="CustomShape 7"/>
          <p:cNvSpPr/>
          <p:nvPr/>
        </p:nvSpPr>
        <p:spPr>
          <a:xfrm>
            <a:off x="9059040" y="5265360"/>
            <a:ext cx="520200" cy="56052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1" name="CustomShape 8"/>
          <p:cNvSpPr/>
          <p:nvPr/>
        </p:nvSpPr>
        <p:spPr>
          <a:xfrm rot="16200000">
            <a:off x="5035320" y="4167000"/>
            <a:ext cx="470520" cy="52020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2" name="CustomShape 9"/>
          <p:cNvSpPr/>
          <p:nvPr/>
        </p:nvSpPr>
        <p:spPr>
          <a:xfrm>
            <a:off x="10081800" y="4119120"/>
            <a:ext cx="476640" cy="61596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3" name="CustomShape 10"/>
          <p:cNvSpPr/>
          <p:nvPr/>
        </p:nvSpPr>
        <p:spPr>
          <a:xfrm>
            <a:off x="10700280" y="5327280"/>
            <a:ext cx="502200" cy="437040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4" name="CustomShape 11"/>
          <p:cNvSpPr/>
          <p:nvPr/>
        </p:nvSpPr>
        <p:spPr>
          <a:xfrm>
            <a:off x="10845000" y="4153680"/>
            <a:ext cx="505440" cy="545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5" name="CustomShape 12"/>
          <p:cNvSpPr/>
          <p:nvPr/>
        </p:nvSpPr>
        <p:spPr>
          <a:xfrm>
            <a:off x="11577960" y="6287400"/>
            <a:ext cx="526680" cy="607680"/>
          </a:xfrm>
          <a:custGeom>
            <a:avLst/>
            <a:gdLst/>
            <a:ahLst/>
            <a:cxnLst/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6" name="CustomShape 13"/>
          <p:cNvSpPr/>
          <p:nvPr/>
        </p:nvSpPr>
        <p:spPr>
          <a:xfrm>
            <a:off x="11552400" y="3091320"/>
            <a:ext cx="576360" cy="455760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7" name="CustomShape 14"/>
          <p:cNvSpPr/>
          <p:nvPr/>
        </p:nvSpPr>
        <p:spPr>
          <a:xfrm>
            <a:off x="10059840" y="6288480"/>
            <a:ext cx="554400" cy="604800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8" name="CustomShape 15"/>
          <p:cNvSpPr/>
          <p:nvPr/>
        </p:nvSpPr>
        <p:spPr>
          <a:xfrm rot="9900000">
            <a:off x="10792440" y="1923840"/>
            <a:ext cx="570600" cy="51876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9" name="CustomShape 16"/>
          <p:cNvSpPr/>
          <p:nvPr/>
        </p:nvSpPr>
        <p:spPr>
          <a:xfrm>
            <a:off x="4941000" y="5240520"/>
            <a:ext cx="564840" cy="6105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0" name="CustomShape 17"/>
          <p:cNvSpPr/>
          <p:nvPr/>
        </p:nvSpPr>
        <p:spPr>
          <a:xfrm>
            <a:off x="9384480" y="4152600"/>
            <a:ext cx="410760" cy="547560"/>
          </a:xfrm>
          <a:custGeom>
            <a:avLst/>
            <a:gdLst/>
            <a:ahLst/>
            <a:cxnLst/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1" name="CustomShape 18"/>
          <p:cNvSpPr/>
          <p:nvPr/>
        </p:nvSpPr>
        <p:spPr>
          <a:xfrm>
            <a:off x="5843880" y="5286240"/>
            <a:ext cx="575640" cy="5194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2" name="CustomShape 19"/>
          <p:cNvSpPr/>
          <p:nvPr/>
        </p:nvSpPr>
        <p:spPr>
          <a:xfrm>
            <a:off x="8941680" y="1932480"/>
            <a:ext cx="595800" cy="49248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3" name="CustomShape 20"/>
          <p:cNvSpPr/>
          <p:nvPr/>
        </p:nvSpPr>
        <p:spPr>
          <a:xfrm>
            <a:off x="9867240" y="1897200"/>
            <a:ext cx="604440" cy="56340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4" name="CustomShape 21"/>
          <p:cNvSpPr/>
          <p:nvPr/>
        </p:nvSpPr>
        <p:spPr>
          <a:xfrm>
            <a:off x="11703240" y="1851120"/>
            <a:ext cx="278280" cy="65592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5" name="CustomShape 22"/>
          <p:cNvSpPr/>
          <p:nvPr/>
        </p:nvSpPr>
        <p:spPr>
          <a:xfrm>
            <a:off x="6756120" y="5331240"/>
            <a:ext cx="604440" cy="4291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6" name="CustomShape 23"/>
          <p:cNvSpPr/>
          <p:nvPr/>
        </p:nvSpPr>
        <p:spPr>
          <a:xfrm>
            <a:off x="5816160" y="4269240"/>
            <a:ext cx="604800" cy="31428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7" name="CustomShape 24"/>
          <p:cNvSpPr/>
          <p:nvPr/>
        </p:nvSpPr>
        <p:spPr>
          <a:xfrm>
            <a:off x="6708240" y="4269240"/>
            <a:ext cx="604800" cy="31428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8" name="CustomShape 25"/>
          <p:cNvSpPr/>
          <p:nvPr/>
        </p:nvSpPr>
        <p:spPr>
          <a:xfrm>
            <a:off x="7600680" y="4269240"/>
            <a:ext cx="604800" cy="31428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9" name="CustomShape 26"/>
          <p:cNvSpPr/>
          <p:nvPr/>
        </p:nvSpPr>
        <p:spPr>
          <a:xfrm>
            <a:off x="8492400" y="4269240"/>
            <a:ext cx="604800" cy="31428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0" name="CustomShape 27"/>
          <p:cNvSpPr/>
          <p:nvPr/>
        </p:nvSpPr>
        <p:spPr>
          <a:xfrm rot="8100000">
            <a:off x="11617200" y="4226040"/>
            <a:ext cx="427680" cy="4248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1" name="CustomShape 28"/>
          <p:cNvSpPr/>
          <p:nvPr/>
        </p:nvSpPr>
        <p:spPr>
          <a:xfrm>
            <a:off x="6442920" y="2989440"/>
            <a:ext cx="605880" cy="65988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2" name="CustomShape 29"/>
          <p:cNvSpPr/>
          <p:nvPr/>
        </p:nvSpPr>
        <p:spPr>
          <a:xfrm>
            <a:off x="7385040" y="2989080"/>
            <a:ext cx="476280" cy="660960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3" name="CustomShape 30"/>
          <p:cNvSpPr/>
          <p:nvPr/>
        </p:nvSpPr>
        <p:spPr>
          <a:xfrm>
            <a:off x="8078040" y="1890000"/>
            <a:ext cx="533520" cy="57708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4" name="CustomShape 31"/>
          <p:cNvSpPr/>
          <p:nvPr/>
        </p:nvSpPr>
        <p:spPr>
          <a:xfrm>
            <a:off x="10893960" y="6321960"/>
            <a:ext cx="404280" cy="539280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5" name="CustomShape 32"/>
          <p:cNvSpPr/>
          <p:nvPr/>
        </p:nvSpPr>
        <p:spPr>
          <a:xfrm>
            <a:off x="4937040" y="6379920"/>
            <a:ext cx="666360" cy="422640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6" name="CustomShape 33"/>
          <p:cNvSpPr/>
          <p:nvPr/>
        </p:nvSpPr>
        <p:spPr>
          <a:xfrm>
            <a:off x="9284040" y="6320880"/>
            <a:ext cx="495720" cy="53964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7" name="CustomShape 34"/>
          <p:cNvSpPr/>
          <p:nvPr/>
        </p:nvSpPr>
        <p:spPr>
          <a:xfrm>
            <a:off x="6627960" y="6355080"/>
            <a:ext cx="679680" cy="472680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8" name="CustomShape 35"/>
          <p:cNvSpPr/>
          <p:nvPr/>
        </p:nvSpPr>
        <p:spPr>
          <a:xfrm>
            <a:off x="7588080" y="6288120"/>
            <a:ext cx="569520" cy="606600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9" name="CustomShape 36"/>
          <p:cNvSpPr/>
          <p:nvPr/>
        </p:nvSpPr>
        <p:spPr>
          <a:xfrm rot="18900000">
            <a:off x="5885640" y="6333120"/>
            <a:ext cx="484560" cy="489600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0" name="CustomShape 37"/>
          <p:cNvSpPr/>
          <p:nvPr/>
        </p:nvSpPr>
        <p:spPr>
          <a:xfrm>
            <a:off x="8438400" y="6283440"/>
            <a:ext cx="564840" cy="614880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1" name="CustomShape 38"/>
          <p:cNvSpPr/>
          <p:nvPr/>
        </p:nvSpPr>
        <p:spPr>
          <a:xfrm>
            <a:off x="5146920" y="1829160"/>
            <a:ext cx="245520" cy="701280"/>
          </a:xfrm>
          <a:custGeom>
            <a:avLst/>
            <a:gdLst/>
            <a:ahLst/>
            <a:cxnLst/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2" name="CustomShape 39"/>
          <p:cNvSpPr/>
          <p:nvPr/>
        </p:nvSpPr>
        <p:spPr>
          <a:xfrm rot="10800000">
            <a:off x="5723640" y="1827000"/>
            <a:ext cx="308160" cy="707400"/>
          </a:xfrm>
          <a:custGeom>
            <a:avLst/>
            <a:gdLst/>
            <a:ahLst/>
            <a:cxnLst/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3" name="CustomShape 40"/>
          <p:cNvSpPr/>
          <p:nvPr/>
        </p:nvSpPr>
        <p:spPr>
          <a:xfrm>
            <a:off x="6360840" y="1923120"/>
            <a:ext cx="497520" cy="554040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4" name="CustomShape 41"/>
          <p:cNvSpPr/>
          <p:nvPr/>
        </p:nvSpPr>
        <p:spPr>
          <a:xfrm>
            <a:off x="7224840" y="1883160"/>
            <a:ext cx="522000" cy="576360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5" name="CustomShape 42"/>
          <p:cNvSpPr/>
          <p:nvPr/>
        </p:nvSpPr>
        <p:spPr>
          <a:xfrm>
            <a:off x="8197920" y="3053160"/>
            <a:ext cx="498960" cy="533160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6" name="CustomShape 43"/>
          <p:cNvSpPr/>
          <p:nvPr/>
        </p:nvSpPr>
        <p:spPr>
          <a:xfrm>
            <a:off x="5762160" y="3052080"/>
            <a:ext cx="343440" cy="53496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7" name="CustomShape 44"/>
          <p:cNvSpPr/>
          <p:nvPr/>
        </p:nvSpPr>
        <p:spPr>
          <a:xfrm>
            <a:off x="9034560" y="3052080"/>
            <a:ext cx="447120" cy="534960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8" name="CustomShape 45"/>
          <p:cNvSpPr/>
          <p:nvPr/>
        </p:nvSpPr>
        <p:spPr>
          <a:xfrm>
            <a:off x="10725120" y="3048120"/>
            <a:ext cx="491400" cy="542520"/>
          </a:xfrm>
          <a:custGeom>
            <a:avLst/>
            <a:gdLst/>
            <a:ahLst/>
            <a:cxnLst/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9" name="CustomShape 46"/>
          <p:cNvSpPr/>
          <p:nvPr/>
        </p:nvSpPr>
        <p:spPr>
          <a:xfrm>
            <a:off x="11540520" y="5324760"/>
            <a:ext cx="603360" cy="441360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0" name="CustomShape 47"/>
          <p:cNvSpPr/>
          <p:nvPr/>
        </p:nvSpPr>
        <p:spPr>
          <a:xfrm>
            <a:off x="5113800" y="2908800"/>
            <a:ext cx="309960" cy="82116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1" name="CustomShape 48"/>
          <p:cNvSpPr/>
          <p:nvPr/>
        </p:nvSpPr>
        <p:spPr>
          <a:xfrm>
            <a:off x="9820440" y="3077280"/>
            <a:ext cx="568800" cy="48564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2" name="CustomShape 49"/>
          <p:cNvSpPr/>
          <p:nvPr/>
        </p:nvSpPr>
        <p:spPr>
          <a:xfrm>
            <a:off x="7698960" y="5290920"/>
            <a:ext cx="467280" cy="510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3" name="CustomShape 50"/>
          <p:cNvSpPr/>
          <p:nvPr/>
        </p:nvSpPr>
        <p:spPr>
          <a:xfrm>
            <a:off x="9916560" y="5256000"/>
            <a:ext cx="445320" cy="57924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4" name="Picture 2093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Fully Editable Icon Sets : C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6" name="CustomShape 2"/>
          <p:cNvSpPr/>
          <p:nvPr/>
        </p:nvSpPr>
        <p:spPr>
          <a:xfrm>
            <a:off x="5187240" y="2042640"/>
            <a:ext cx="502560" cy="543600"/>
          </a:xfrm>
          <a:custGeom>
            <a:avLst/>
            <a:gdLst/>
            <a:ahLst/>
            <a:cxnLst/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7" name="CustomShape 3"/>
          <p:cNvSpPr/>
          <p:nvPr/>
        </p:nvSpPr>
        <p:spPr>
          <a:xfrm>
            <a:off x="5994000" y="2088720"/>
            <a:ext cx="502560" cy="452520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8" name="CustomShape 4"/>
          <p:cNvSpPr/>
          <p:nvPr/>
        </p:nvSpPr>
        <p:spPr>
          <a:xfrm>
            <a:off x="7627320" y="2073960"/>
            <a:ext cx="447120" cy="483480"/>
          </a:xfrm>
          <a:custGeom>
            <a:avLst/>
            <a:gdLst/>
            <a:ahLst/>
            <a:cxnLst/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9" name="CustomShape 5"/>
          <p:cNvSpPr/>
          <p:nvPr/>
        </p:nvSpPr>
        <p:spPr>
          <a:xfrm>
            <a:off x="6789960" y="2085120"/>
            <a:ext cx="503280" cy="45864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0" name="CustomShape 6"/>
          <p:cNvSpPr/>
          <p:nvPr/>
        </p:nvSpPr>
        <p:spPr>
          <a:xfrm rot="18900000">
            <a:off x="8432640" y="3132000"/>
            <a:ext cx="506520" cy="43092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1" name="CustomShape 7"/>
          <p:cNvSpPr/>
          <p:nvPr/>
        </p:nvSpPr>
        <p:spPr>
          <a:xfrm>
            <a:off x="9115560" y="2077920"/>
            <a:ext cx="588960" cy="473760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2" name="CustomShape 8"/>
          <p:cNvSpPr/>
          <p:nvPr/>
        </p:nvSpPr>
        <p:spPr>
          <a:xfrm>
            <a:off x="10749240" y="2175840"/>
            <a:ext cx="502560" cy="27792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3" name="CustomShape 9"/>
          <p:cNvSpPr/>
          <p:nvPr/>
        </p:nvSpPr>
        <p:spPr>
          <a:xfrm>
            <a:off x="8489880" y="2065320"/>
            <a:ext cx="369720" cy="49860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4" name="CustomShape 10"/>
          <p:cNvSpPr/>
          <p:nvPr/>
        </p:nvSpPr>
        <p:spPr>
          <a:xfrm>
            <a:off x="9972000" y="2066040"/>
            <a:ext cx="462240" cy="496800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5" name="CustomShape 11"/>
          <p:cNvSpPr/>
          <p:nvPr/>
        </p:nvSpPr>
        <p:spPr>
          <a:xfrm>
            <a:off x="11609280" y="2121480"/>
            <a:ext cx="269640" cy="388440"/>
          </a:xfrm>
          <a:custGeom>
            <a:avLst/>
            <a:gdLst/>
            <a:ahLst/>
            <a:cxnLst/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06" name="Group 12"/>
          <p:cNvGrpSpPr/>
          <p:nvPr/>
        </p:nvGrpSpPr>
        <p:grpSpPr>
          <a:xfrm>
            <a:off x="9238320" y="3089160"/>
            <a:ext cx="327240" cy="600120"/>
            <a:chOff x="9238320" y="3089160"/>
            <a:chExt cx="327240" cy="600120"/>
          </a:xfrm>
        </p:grpSpPr>
        <p:sp>
          <p:nvSpPr>
            <p:cNvPr id="2107" name="CustomShape 13"/>
            <p:cNvSpPr/>
            <p:nvPr/>
          </p:nvSpPr>
          <p:spPr>
            <a:xfrm>
              <a:off x="9322560" y="3089160"/>
              <a:ext cx="243000" cy="174960"/>
            </a:xfrm>
            <a:custGeom>
              <a:avLst/>
              <a:gdLst/>
              <a:ahLst/>
              <a:cxn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8" name="CustomShape 14"/>
            <p:cNvSpPr/>
            <p:nvPr/>
          </p:nvSpPr>
          <p:spPr>
            <a:xfrm rot="21255600">
              <a:off x="9273600" y="3201480"/>
              <a:ext cx="242640" cy="174960"/>
            </a:xfrm>
            <a:custGeom>
              <a:avLst/>
              <a:gdLst/>
              <a:ahLst/>
              <a:cxn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9" name="CustomShape 15"/>
            <p:cNvSpPr/>
            <p:nvPr/>
          </p:nvSpPr>
          <p:spPr>
            <a:xfrm rot="20640000">
              <a:off x="9258840" y="3331800"/>
              <a:ext cx="243360" cy="176040"/>
            </a:xfrm>
            <a:custGeom>
              <a:avLst/>
              <a:gdLst/>
              <a:ahLst/>
              <a:cxn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0" name="CustomShape 16"/>
            <p:cNvSpPr/>
            <p:nvPr/>
          </p:nvSpPr>
          <p:spPr>
            <a:xfrm rot="19642200">
              <a:off x="9287640" y="3455640"/>
              <a:ext cx="248760" cy="170640"/>
            </a:xfrm>
            <a:custGeom>
              <a:avLst/>
              <a:gdLst/>
              <a:ahLst/>
              <a:cxnLst/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11" name="CustomShape 17"/>
          <p:cNvSpPr/>
          <p:nvPr/>
        </p:nvSpPr>
        <p:spPr>
          <a:xfrm>
            <a:off x="10121760" y="3088440"/>
            <a:ext cx="161280" cy="543240"/>
          </a:xfrm>
          <a:custGeom>
            <a:avLst/>
            <a:gdLst/>
            <a:ahLst/>
            <a:cxnLst/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2" name="CustomShape 18"/>
          <p:cNvSpPr/>
          <p:nvPr/>
        </p:nvSpPr>
        <p:spPr>
          <a:xfrm>
            <a:off x="6803640" y="3076200"/>
            <a:ext cx="477720" cy="569160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3" name="CustomShape 19"/>
          <p:cNvSpPr/>
          <p:nvPr/>
        </p:nvSpPr>
        <p:spPr>
          <a:xfrm>
            <a:off x="7600680" y="3088440"/>
            <a:ext cx="501120" cy="5432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4" name="Group 20"/>
          <p:cNvGrpSpPr/>
          <p:nvPr/>
        </p:nvGrpSpPr>
        <p:grpSpPr>
          <a:xfrm>
            <a:off x="6006240" y="3035160"/>
            <a:ext cx="503280" cy="610200"/>
            <a:chOff x="6006240" y="3035160"/>
            <a:chExt cx="503280" cy="610200"/>
          </a:xfrm>
        </p:grpSpPr>
        <p:sp>
          <p:nvSpPr>
            <p:cNvPr id="2115" name="CustomShape 21"/>
            <p:cNvSpPr/>
            <p:nvPr/>
          </p:nvSpPr>
          <p:spPr>
            <a:xfrm>
              <a:off x="6006240" y="3076200"/>
              <a:ext cx="477720" cy="569160"/>
            </a:xfrm>
            <a:custGeom>
              <a:avLst/>
              <a:gdLst/>
              <a:ahLst/>
              <a:cxnLst/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6" name="CustomShape 22"/>
            <p:cNvSpPr/>
            <p:nvPr/>
          </p:nvSpPr>
          <p:spPr>
            <a:xfrm rot="18100800">
              <a:off x="6181200" y="3052440"/>
              <a:ext cx="247680" cy="357480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17" name="CustomShape 23"/>
          <p:cNvSpPr/>
          <p:nvPr/>
        </p:nvSpPr>
        <p:spPr>
          <a:xfrm>
            <a:off x="5224680" y="3107160"/>
            <a:ext cx="426960" cy="50652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8" name="CustomShape 24"/>
          <p:cNvSpPr/>
          <p:nvPr/>
        </p:nvSpPr>
        <p:spPr>
          <a:xfrm>
            <a:off x="10740600" y="3088800"/>
            <a:ext cx="521280" cy="543600"/>
          </a:xfrm>
          <a:custGeom>
            <a:avLst/>
            <a:gdLst/>
            <a:ahLst/>
            <a:cxnLst/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9" name="CustomShape 25"/>
          <p:cNvSpPr/>
          <p:nvPr/>
        </p:nvSpPr>
        <p:spPr>
          <a:xfrm>
            <a:off x="5262120" y="4261320"/>
            <a:ext cx="353880" cy="54324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0" name="CustomShape 26"/>
          <p:cNvSpPr/>
          <p:nvPr/>
        </p:nvSpPr>
        <p:spPr>
          <a:xfrm>
            <a:off x="11492280" y="3088440"/>
            <a:ext cx="502560" cy="5432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1" name="CustomShape 27"/>
          <p:cNvSpPr/>
          <p:nvPr/>
        </p:nvSpPr>
        <p:spPr>
          <a:xfrm>
            <a:off x="6022440" y="4261320"/>
            <a:ext cx="445680" cy="54324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2" name="CustomShape 28"/>
          <p:cNvSpPr/>
          <p:nvPr/>
        </p:nvSpPr>
        <p:spPr>
          <a:xfrm>
            <a:off x="8435880" y="4278960"/>
            <a:ext cx="476280" cy="504720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3" name="CustomShape 29"/>
          <p:cNvSpPr/>
          <p:nvPr/>
        </p:nvSpPr>
        <p:spPr>
          <a:xfrm>
            <a:off x="7614360" y="4318200"/>
            <a:ext cx="472320" cy="430200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4" name="CustomShape 30"/>
          <p:cNvSpPr/>
          <p:nvPr/>
        </p:nvSpPr>
        <p:spPr>
          <a:xfrm>
            <a:off x="6805080" y="4280760"/>
            <a:ext cx="472320" cy="505440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5" name="CustomShape 31"/>
          <p:cNvSpPr/>
          <p:nvPr/>
        </p:nvSpPr>
        <p:spPr>
          <a:xfrm rot="2941800">
            <a:off x="9170640" y="4277160"/>
            <a:ext cx="460080" cy="4820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6" name="CustomShape 32"/>
          <p:cNvSpPr/>
          <p:nvPr/>
        </p:nvSpPr>
        <p:spPr>
          <a:xfrm rot="18924600" flipH="1">
            <a:off x="6946200" y="5335920"/>
            <a:ext cx="161640" cy="62784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7" name="CustomShape 33"/>
          <p:cNvSpPr/>
          <p:nvPr/>
        </p:nvSpPr>
        <p:spPr>
          <a:xfrm>
            <a:off x="11584800" y="4261320"/>
            <a:ext cx="316800" cy="54324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8" name="CustomShape 34"/>
          <p:cNvSpPr/>
          <p:nvPr/>
        </p:nvSpPr>
        <p:spPr>
          <a:xfrm>
            <a:off x="9951120" y="4261320"/>
            <a:ext cx="502560" cy="5432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9" name="CustomShape 35"/>
          <p:cNvSpPr/>
          <p:nvPr/>
        </p:nvSpPr>
        <p:spPr>
          <a:xfrm>
            <a:off x="10749600" y="4261320"/>
            <a:ext cx="502560" cy="54324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0" name="CustomShape 36"/>
          <p:cNvSpPr/>
          <p:nvPr/>
        </p:nvSpPr>
        <p:spPr>
          <a:xfrm rot="10800000">
            <a:off x="6012000" y="5395680"/>
            <a:ext cx="464400" cy="5436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1" name="CustomShape 37"/>
          <p:cNvSpPr/>
          <p:nvPr/>
        </p:nvSpPr>
        <p:spPr>
          <a:xfrm rot="10800000">
            <a:off x="9259560" y="5379120"/>
            <a:ext cx="303480" cy="53460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2" name="CustomShape 38"/>
          <p:cNvSpPr/>
          <p:nvPr/>
        </p:nvSpPr>
        <p:spPr>
          <a:xfrm>
            <a:off x="7610400" y="5521320"/>
            <a:ext cx="480960" cy="290160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3" name="CustomShape 39"/>
          <p:cNvSpPr/>
          <p:nvPr/>
        </p:nvSpPr>
        <p:spPr>
          <a:xfrm>
            <a:off x="11496240" y="5420880"/>
            <a:ext cx="496080" cy="537120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4" name="CustomShape 40"/>
          <p:cNvSpPr/>
          <p:nvPr/>
        </p:nvSpPr>
        <p:spPr>
          <a:xfrm rot="16200000" flipH="1">
            <a:off x="9935280" y="6392520"/>
            <a:ext cx="555120" cy="48456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5" name="CustomShape 41"/>
          <p:cNvSpPr/>
          <p:nvPr/>
        </p:nvSpPr>
        <p:spPr>
          <a:xfrm>
            <a:off x="8483400" y="5460840"/>
            <a:ext cx="384120" cy="414360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6" name="CustomShape 42"/>
          <p:cNvSpPr/>
          <p:nvPr/>
        </p:nvSpPr>
        <p:spPr>
          <a:xfrm>
            <a:off x="9951480" y="5528160"/>
            <a:ext cx="503280" cy="2761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7" name="CustomShape 43"/>
          <p:cNvSpPr/>
          <p:nvPr/>
        </p:nvSpPr>
        <p:spPr>
          <a:xfrm rot="2160000">
            <a:off x="10747080" y="5391360"/>
            <a:ext cx="479520" cy="52812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8" name="CustomShape 44"/>
          <p:cNvSpPr/>
          <p:nvPr/>
        </p:nvSpPr>
        <p:spPr>
          <a:xfrm>
            <a:off x="5232600" y="5394600"/>
            <a:ext cx="415440" cy="5436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9" name="CustomShape 45"/>
          <p:cNvSpPr/>
          <p:nvPr/>
        </p:nvSpPr>
        <p:spPr>
          <a:xfrm>
            <a:off x="5998320" y="6380280"/>
            <a:ext cx="492840" cy="5331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0" name="CustomShape 46"/>
          <p:cNvSpPr/>
          <p:nvPr/>
        </p:nvSpPr>
        <p:spPr>
          <a:xfrm>
            <a:off x="5192280" y="6380280"/>
            <a:ext cx="492840" cy="533160"/>
          </a:xfrm>
          <a:custGeom>
            <a:avLst/>
            <a:gdLst/>
            <a:ahLst/>
            <a:cxnLst/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1" name="CustomShape 47"/>
          <p:cNvSpPr/>
          <p:nvPr/>
        </p:nvSpPr>
        <p:spPr>
          <a:xfrm>
            <a:off x="7603200" y="6380280"/>
            <a:ext cx="492840" cy="53316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2" name="CustomShape 48"/>
          <p:cNvSpPr/>
          <p:nvPr/>
        </p:nvSpPr>
        <p:spPr>
          <a:xfrm>
            <a:off x="6796080" y="6380280"/>
            <a:ext cx="492840" cy="53316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3" name="CustomShape 49"/>
          <p:cNvSpPr/>
          <p:nvPr/>
        </p:nvSpPr>
        <p:spPr>
          <a:xfrm>
            <a:off x="8428320" y="6369480"/>
            <a:ext cx="494640" cy="5436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4" name="CustomShape 50"/>
          <p:cNvSpPr/>
          <p:nvPr/>
        </p:nvSpPr>
        <p:spPr>
          <a:xfrm>
            <a:off x="9178200" y="6406560"/>
            <a:ext cx="464760" cy="505800"/>
          </a:xfrm>
          <a:custGeom>
            <a:avLst/>
            <a:gdLst/>
            <a:ahLst/>
            <a:cxnLst/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5" name="CustomShape 51"/>
          <p:cNvSpPr/>
          <p:nvPr/>
        </p:nvSpPr>
        <p:spPr>
          <a:xfrm>
            <a:off x="11521440" y="6369480"/>
            <a:ext cx="517680" cy="54324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6" name="CustomShape 52"/>
          <p:cNvSpPr/>
          <p:nvPr/>
        </p:nvSpPr>
        <p:spPr>
          <a:xfrm>
            <a:off x="10827720" y="6370200"/>
            <a:ext cx="404280" cy="55116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7" name="CustomShape 53"/>
          <p:cNvSpPr/>
          <p:nvPr/>
        </p:nvSpPr>
        <p:spPr>
          <a:xfrm>
            <a:off x="994680" y="2355120"/>
            <a:ext cx="312480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Resize without losing quality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8" name="CustomShape 54"/>
          <p:cNvSpPr/>
          <p:nvPr/>
        </p:nvSpPr>
        <p:spPr>
          <a:xfrm>
            <a:off x="994680" y="3039120"/>
            <a:ext cx="3124800" cy="45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You can Change Fill Color &amp;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Line Color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9" name="CustomShape 55"/>
          <p:cNvSpPr/>
          <p:nvPr/>
        </p:nvSpPr>
        <p:spPr>
          <a:xfrm>
            <a:off x="993600" y="6482160"/>
            <a:ext cx="3123720" cy="2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  <a:ea typeface="Arial Unicode MS"/>
              </a:rPr>
              <a:t>www.allppt.com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50" name="CustomShape 56"/>
          <p:cNvSpPr/>
          <p:nvPr/>
        </p:nvSpPr>
        <p:spPr>
          <a:xfrm>
            <a:off x="993600" y="5139720"/>
            <a:ext cx="312372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FREE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PPT TEMPLATES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51" name="Picture 2150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4644000" y="1447800"/>
            <a:ext cx="622800" cy="34128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19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100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1800" y="2070538"/>
            <a:ext cx="9829800" cy="1815662"/>
          </a:xfrm>
          <a:prstGeom prst="rect">
            <a:avLst/>
          </a:prstGeom>
          <a:solidFill>
            <a:schemeClr val="bg1">
              <a:lumMod val="8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6096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+mj-lt"/>
              </a:rPr>
              <a:t>OBJECTIVE</a:t>
            </a:r>
            <a:endParaRPr lang="en-US" sz="5400" b="1" u="sng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70538"/>
            <a:ext cx="2514600" cy="17282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20" y="2206697"/>
            <a:ext cx="2743780" cy="16033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70538"/>
            <a:ext cx="1981199" cy="181566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096000" y="2070538"/>
            <a:ext cx="45719" cy="5701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448800" y="2070538"/>
            <a:ext cx="45719" cy="5701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152400"/>
            <a:ext cx="3337055" cy="60067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00400" y="44958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Shifting of physical paper process to digital process.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No load of form filling or maintaining records on paper.  </a:t>
            </a:r>
          </a:p>
          <a:p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77000" y="46482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Easy access of data and less redundancy.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Security and backup of data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677400" y="4800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Each process monitoring.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Day-to-Day work flow records and easy sorting.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0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TextShape 1"/>
          <p:cNvSpPr txBox="1"/>
          <p:nvPr/>
        </p:nvSpPr>
        <p:spPr>
          <a:xfrm>
            <a:off x="0" y="57804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u="sng" spc="-1" dirty="0">
                <a:solidFill>
                  <a:schemeClr val="tx1">
                    <a:lumMod val="95000"/>
                    <a:lumOff val="5000"/>
                  </a:schemeClr>
                </a:solidFill>
                <a:ea typeface="Arial Unicode MS"/>
              </a:rPr>
              <a:t>SOFTWARE REQUIREMENT SPECIFICATION (SRS)  </a:t>
            </a:r>
            <a:endParaRPr lang="en-US" sz="2400" u="sng" spc="-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8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9" name="Group 3"/>
          <p:cNvGrpSpPr/>
          <p:nvPr/>
        </p:nvGrpSpPr>
        <p:grpSpPr>
          <a:xfrm>
            <a:off x="4853002" y="1600200"/>
            <a:ext cx="1429560" cy="1541880"/>
            <a:chOff x="4964760" y="1490040"/>
            <a:chExt cx="1429560" cy="1541880"/>
          </a:xfrm>
        </p:grpSpPr>
        <p:sp>
          <p:nvSpPr>
            <p:cNvPr id="1080" name="CustomShape 4"/>
            <p:cNvSpPr/>
            <p:nvPr/>
          </p:nvSpPr>
          <p:spPr>
            <a:xfrm rot="5400000">
              <a:off x="4908600" y="1546200"/>
              <a:ext cx="1541880" cy="1429560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1" name="CustomShape 5"/>
            <p:cNvSpPr/>
            <p:nvPr/>
          </p:nvSpPr>
          <p:spPr>
            <a:xfrm>
              <a:off x="5071320" y="1605600"/>
              <a:ext cx="1215000" cy="131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82" name="Group 6"/>
          <p:cNvGrpSpPr/>
          <p:nvPr/>
        </p:nvGrpSpPr>
        <p:grpSpPr>
          <a:xfrm>
            <a:off x="4667160" y="3200400"/>
            <a:ext cx="1428840" cy="1541880"/>
            <a:chOff x="4773600" y="3066840"/>
            <a:chExt cx="1428840" cy="1541880"/>
          </a:xfrm>
        </p:grpSpPr>
        <p:sp>
          <p:nvSpPr>
            <p:cNvPr id="1083" name="CustomShape 7"/>
            <p:cNvSpPr/>
            <p:nvPr/>
          </p:nvSpPr>
          <p:spPr>
            <a:xfrm rot="5400000">
              <a:off x="4717080" y="3123360"/>
              <a:ext cx="1541880" cy="1428840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4" name="CustomShape 8"/>
            <p:cNvSpPr/>
            <p:nvPr/>
          </p:nvSpPr>
          <p:spPr>
            <a:xfrm>
              <a:off x="4879440" y="3182400"/>
              <a:ext cx="1214640" cy="131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85" name="Group 9"/>
          <p:cNvGrpSpPr/>
          <p:nvPr/>
        </p:nvGrpSpPr>
        <p:grpSpPr>
          <a:xfrm>
            <a:off x="4437840" y="4800600"/>
            <a:ext cx="1429560" cy="1541880"/>
            <a:chOff x="4577760" y="4609440"/>
            <a:chExt cx="1429560" cy="1541880"/>
          </a:xfrm>
        </p:grpSpPr>
        <p:sp>
          <p:nvSpPr>
            <p:cNvPr id="1086" name="CustomShape 10"/>
            <p:cNvSpPr/>
            <p:nvPr/>
          </p:nvSpPr>
          <p:spPr>
            <a:xfrm rot="5400000">
              <a:off x="4521600" y="4665600"/>
              <a:ext cx="1541880" cy="1429560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7" name="CustomShape 11"/>
            <p:cNvSpPr/>
            <p:nvPr/>
          </p:nvSpPr>
          <p:spPr>
            <a:xfrm>
              <a:off x="4683600" y="4725000"/>
              <a:ext cx="1215360" cy="131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88" name="Group 12"/>
          <p:cNvGrpSpPr/>
          <p:nvPr/>
        </p:nvGrpSpPr>
        <p:grpSpPr>
          <a:xfrm>
            <a:off x="7257064" y="1595442"/>
            <a:ext cx="1429560" cy="1541880"/>
            <a:chOff x="6482160" y="2529000"/>
            <a:chExt cx="1429560" cy="1541880"/>
          </a:xfrm>
        </p:grpSpPr>
        <p:sp>
          <p:nvSpPr>
            <p:cNvPr id="1089" name="CustomShape 13"/>
            <p:cNvSpPr/>
            <p:nvPr/>
          </p:nvSpPr>
          <p:spPr>
            <a:xfrm rot="16200000" flipH="1">
              <a:off x="6426000" y="2585160"/>
              <a:ext cx="1541880" cy="1429560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0" name="CustomShape 14"/>
            <p:cNvSpPr/>
            <p:nvPr/>
          </p:nvSpPr>
          <p:spPr>
            <a:xfrm flipH="1">
              <a:off x="6589080" y="2643480"/>
              <a:ext cx="1214640" cy="131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91" name="Group 15"/>
          <p:cNvGrpSpPr/>
          <p:nvPr/>
        </p:nvGrpSpPr>
        <p:grpSpPr>
          <a:xfrm>
            <a:off x="7470258" y="3181990"/>
            <a:ext cx="1429560" cy="1541520"/>
            <a:chOff x="6674400" y="4104720"/>
            <a:chExt cx="1429560" cy="1541520"/>
          </a:xfrm>
        </p:grpSpPr>
        <p:sp>
          <p:nvSpPr>
            <p:cNvPr id="1092" name="CustomShape 16"/>
            <p:cNvSpPr/>
            <p:nvPr/>
          </p:nvSpPr>
          <p:spPr>
            <a:xfrm rot="16200000" flipH="1">
              <a:off x="6617880" y="4160520"/>
              <a:ext cx="1541520" cy="1429560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3" name="CustomShape 17"/>
            <p:cNvSpPr/>
            <p:nvPr/>
          </p:nvSpPr>
          <p:spPr>
            <a:xfrm flipH="1">
              <a:off x="6780960" y="4219920"/>
              <a:ext cx="1214640" cy="131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4" name="CustomShape 18"/>
          <p:cNvSpPr/>
          <p:nvPr/>
        </p:nvSpPr>
        <p:spPr>
          <a:xfrm>
            <a:off x="6178522" y="2362200"/>
            <a:ext cx="104040" cy="5410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CustomShape 19"/>
          <p:cNvSpPr/>
          <p:nvPr/>
        </p:nvSpPr>
        <p:spPr>
          <a:xfrm>
            <a:off x="7257064" y="2375322"/>
            <a:ext cx="100800" cy="53970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CustomShape 20"/>
          <p:cNvSpPr/>
          <p:nvPr/>
        </p:nvSpPr>
        <p:spPr>
          <a:xfrm>
            <a:off x="5991600" y="4521392"/>
            <a:ext cx="104400" cy="3251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CustomShape 21"/>
          <p:cNvSpPr/>
          <p:nvPr/>
        </p:nvSpPr>
        <p:spPr>
          <a:xfrm>
            <a:off x="5759760" y="5936192"/>
            <a:ext cx="107640" cy="18362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CustomShape 22"/>
          <p:cNvSpPr/>
          <p:nvPr/>
        </p:nvSpPr>
        <p:spPr>
          <a:xfrm>
            <a:off x="7469717" y="4012782"/>
            <a:ext cx="107101" cy="37596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CustomShape 30"/>
          <p:cNvSpPr/>
          <p:nvPr/>
        </p:nvSpPr>
        <p:spPr>
          <a:xfrm>
            <a:off x="1246320" y="2206789"/>
            <a:ext cx="35542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HTML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109" name="CustomShape 33"/>
          <p:cNvSpPr/>
          <p:nvPr/>
        </p:nvSpPr>
        <p:spPr>
          <a:xfrm>
            <a:off x="1124852" y="3959389"/>
            <a:ext cx="35542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CSS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112" name="CustomShape 36"/>
          <p:cNvSpPr/>
          <p:nvPr/>
        </p:nvSpPr>
        <p:spPr>
          <a:xfrm>
            <a:off x="1779720" y="6400800"/>
            <a:ext cx="35542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BOOTSTRAP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119" name="Picture 1118"/>
          <p:cNvPicPr/>
          <p:nvPr/>
        </p:nvPicPr>
        <p:blipFill>
          <a:blip r:embed="rId3"/>
          <a:stretch/>
        </p:blipFill>
        <p:spPr>
          <a:xfrm>
            <a:off x="76200" y="71160"/>
            <a:ext cx="3374640" cy="690840"/>
          </a:xfrm>
          <a:prstGeom prst="rect">
            <a:avLst/>
          </a:prstGeom>
          <a:ln w="0">
            <a:noFill/>
          </a:ln>
        </p:spPr>
      </p:pic>
      <p:grpSp>
        <p:nvGrpSpPr>
          <p:cNvPr id="55" name="Group 15"/>
          <p:cNvGrpSpPr/>
          <p:nvPr/>
        </p:nvGrpSpPr>
        <p:grpSpPr>
          <a:xfrm>
            <a:off x="7722458" y="4837378"/>
            <a:ext cx="1429560" cy="1541520"/>
            <a:chOff x="6674400" y="4104720"/>
            <a:chExt cx="1429560" cy="1541520"/>
          </a:xfrm>
        </p:grpSpPr>
        <p:sp>
          <p:nvSpPr>
            <p:cNvPr id="56" name="CustomShape 16"/>
            <p:cNvSpPr/>
            <p:nvPr/>
          </p:nvSpPr>
          <p:spPr>
            <a:xfrm rot="16200000" flipH="1">
              <a:off x="6617880" y="4160520"/>
              <a:ext cx="1541520" cy="1429560"/>
            </a:xfrm>
            <a:prstGeom prst="teardrop">
              <a:avLst>
                <a:gd name="adj" fmla="val 10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 flipH="1">
              <a:off x="6780960" y="4219920"/>
              <a:ext cx="1214640" cy="1311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" name="CustomShape 22"/>
          <p:cNvSpPr/>
          <p:nvPr/>
        </p:nvSpPr>
        <p:spPr>
          <a:xfrm>
            <a:off x="7722458" y="5691812"/>
            <a:ext cx="108207" cy="20805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019300"/>
            <a:ext cx="64770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98" y="3541859"/>
            <a:ext cx="748026" cy="7480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16" y="5181600"/>
            <a:ext cx="836384" cy="83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981200"/>
            <a:ext cx="64770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18" y="3657600"/>
            <a:ext cx="767182" cy="767182"/>
          </a:xfrm>
          <a:prstGeom prst="rect">
            <a:avLst/>
          </a:prstGeom>
        </p:spPr>
      </p:pic>
      <p:sp>
        <p:nvSpPr>
          <p:cNvPr id="66" name="CustomShape 39"/>
          <p:cNvSpPr/>
          <p:nvPr/>
        </p:nvSpPr>
        <p:spPr>
          <a:xfrm>
            <a:off x="8839200" y="3886200"/>
            <a:ext cx="35542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solidFill>
                  <a:srgbClr val="404040"/>
                </a:solidFill>
                <a:latin typeface="Arial"/>
                <a:ea typeface="Arial Unicode MS"/>
              </a:rPr>
              <a:t>SQL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613" y="5150213"/>
            <a:ext cx="869587" cy="869587"/>
          </a:xfrm>
          <a:prstGeom prst="rect">
            <a:avLst/>
          </a:prstGeom>
        </p:spPr>
      </p:pic>
      <p:sp>
        <p:nvSpPr>
          <p:cNvPr id="70" name="CustomShape 36"/>
          <p:cNvSpPr/>
          <p:nvPr/>
        </p:nvSpPr>
        <p:spPr>
          <a:xfrm>
            <a:off x="7924800" y="6485657"/>
            <a:ext cx="35542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MICROSOFT WINDOWS 10 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>
            <a:off x="8637720" y="1685057"/>
            <a:ext cx="35542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ASP .NET </a:t>
            </a:r>
          </a:p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MVC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2373120" y="1981200"/>
            <a:ext cx="674880" cy="4951830"/>
          </a:xfrm>
          <a:prstGeom prst="leftBrace">
            <a:avLst>
              <a:gd name="adj1" fmla="val 168922"/>
              <a:gd name="adj2" fmla="val 50383"/>
            </a:avLst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30"/>
          <p:cNvSpPr/>
          <p:nvPr/>
        </p:nvSpPr>
        <p:spPr>
          <a:xfrm>
            <a:off x="-686211" y="4121258"/>
            <a:ext cx="2972211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FRONTEND SOFTWARE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Left Brace 84"/>
          <p:cNvSpPr/>
          <p:nvPr/>
        </p:nvSpPr>
        <p:spPr>
          <a:xfrm flipH="1">
            <a:off x="10286998" y="1816333"/>
            <a:ext cx="513961" cy="3099827"/>
          </a:xfrm>
          <a:prstGeom prst="leftBrace">
            <a:avLst>
              <a:gd name="adj1" fmla="val 101499"/>
              <a:gd name="adj2" fmla="val 50383"/>
            </a:avLst>
          </a:prstGeom>
          <a:solidFill>
            <a:schemeClr val="bg2">
              <a:lumMod val="2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stomShape 30"/>
          <p:cNvSpPr/>
          <p:nvPr/>
        </p:nvSpPr>
        <p:spPr>
          <a:xfrm flipH="1">
            <a:off x="10536729" y="2850220"/>
            <a:ext cx="2004316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BACKEND SOFTWARE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96401" y="5715000"/>
            <a:ext cx="1118460" cy="30480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stomShape 30"/>
          <p:cNvSpPr/>
          <p:nvPr/>
        </p:nvSpPr>
        <p:spPr>
          <a:xfrm flipH="1">
            <a:off x="9982200" y="5334001"/>
            <a:ext cx="203028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404040"/>
                </a:solidFill>
                <a:latin typeface="Arial"/>
                <a:ea typeface="Arial Unicode MS"/>
              </a:rPr>
              <a:t>OPERATING SYSTEM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/>
          <p:nvPr/>
        </p:nvSpPr>
        <p:spPr>
          <a:xfrm>
            <a:off x="1832040" y="3438878"/>
            <a:ext cx="898836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TextShape 2"/>
          <p:cNvSpPr txBox="1"/>
          <p:nvPr/>
        </p:nvSpPr>
        <p:spPr>
          <a:xfrm>
            <a:off x="0" y="68580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1" strike="noStrike" spc="-1" dirty="0">
                <a:latin typeface="+mj-lt"/>
                <a:ea typeface="Arial Unicode MS"/>
              </a:rPr>
              <a:t>Our Services</a:t>
            </a:r>
            <a:endParaRPr lang="en-US" sz="3600" b="1" strike="noStrike" spc="-1" dirty="0">
              <a:latin typeface="+mj-lt"/>
            </a:endParaRPr>
          </a:p>
        </p:txBody>
      </p:sp>
      <p:sp>
        <p:nvSpPr>
          <p:cNvPr id="985" name="CustomShape 8"/>
          <p:cNvSpPr/>
          <p:nvPr/>
        </p:nvSpPr>
        <p:spPr>
          <a:xfrm>
            <a:off x="1600200" y="3239798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CustomShape 9"/>
          <p:cNvSpPr/>
          <p:nvPr/>
        </p:nvSpPr>
        <p:spPr>
          <a:xfrm>
            <a:off x="4702560" y="3239798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CustomShape 10"/>
          <p:cNvSpPr/>
          <p:nvPr/>
        </p:nvSpPr>
        <p:spPr>
          <a:xfrm>
            <a:off x="7632286" y="3239798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CustomShape 11"/>
          <p:cNvSpPr/>
          <p:nvPr/>
        </p:nvSpPr>
        <p:spPr>
          <a:xfrm>
            <a:off x="10820400" y="3239798"/>
            <a:ext cx="402840" cy="43452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9" name="Group 12"/>
          <p:cNvGrpSpPr/>
          <p:nvPr/>
        </p:nvGrpSpPr>
        <p:grpSpPr>
          <a:xfrm>
            <a:off x="4015920" y="3886200"/>
            <a:ext cx="1851480" cy="1471409"/>
            <a:chOff x="1168560" y="3993120"/>
            <a:chExt cx="1851480" cy="1471409"/>
          </a:xfr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990" name="CustomShape 13"/>
            <p:cNvSpPr/>
            <p:nvPr/>
          </p:nvSpPr>
          <p:spPr>
            <a:xfrm>
              <a:off x="1168560" y="4450320"/>
              <a:ext cx="1851480" cy="1014209"/>
            </a:xfrm>
            <a:prstGeom prst="rect">
              <a:avLst/>
            </a:prstGeom>
            <a:grpFill/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 smtClean="0">
                  <a:solidFill>
                    <a:schemeClr val="bg2">
                      <a:lumMod val="25000"/>
                    </a:schemeClr>
                  </a:solidFill>
                  <a:latin typeface="Arial"/>
                  <a:ea typeface="Arial Unicode MS"/>
                </a:rPr>
                <a:t>Easy and Speed Vehicle Washing</a:t>
              </a:r>
              <a:endParaRPr lang="en-US" sz="2000" b="0" strike="noStrike" spc="-1" dirty="0">
                <a:solidFill>
                  <a:schemeClr val="bg2">
                    <a:lumMod val="25000"/>
                  </a:schemeClr>
                </a:solidFill>
                <a:latin typeface="Arial"/>
              </a:endParaRPr>
            </a:p>
          </p:txBody>
        </p:sp>
        <p:sp>
          <p:nvSpPr>
            <p:cNvPr id="991" name="CustomShape 14"/>
            <p:cNvSpPr/>
            <p:nvPr/>
          </p:nvSpPr>
          <p:spPr>
            <a:xfrm>
              <a:off x="1168560" y="3993120"/>
              <a:ext cx="1851480" cy="460211"/>
            </a:xfrm>
            <a:prstGeom prst="rect">
              <a:avLst/>
            </a:prstGeom>
            <a:grpFill/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u="sng" strike="noStrike" spc="-1" dirty="0" smtClean="0">
                  <a:solidFill>
                    <a:srgbClr val="404040"/>
                  </a:solidFill>
                  <a:latin typeface="+mj-lt"/>
                  <a:ea typeface="Arial Unicode MS"/>
                </a:rPr>
                <a:t>Washing</a:t>
              </a:r>
              <a:endParaRPr lang="en-US" sz="2400" b="0" u="sng" strike="noStrike" spc="-1" dirty="0">
                <a:latin typeface="+mj-lt"/>
              </a:endParaRPr>
            </a:p>
          </p:txBody>
        </p:sp>
      </p:grpSp>
      <p:grpSp>
        <p:nvGrpSpPr>
          <p:cNvPr id="992" name="Group 15"/>
          <p:cNvGrpSpPr/>
          <p:nvPr/>
        </p:nvGrpSpPr>
        <p:grpSpPr>
          <a:xfrm>
            <a:off x="457200" y="3883189"/>
            <a:ext cx="2667000" cy="1596857"/>
            <a:chOff x="4030920" y="4107007"/>
            <a:chExt cx="1851605" cy="2373174"/>
          </a:xfr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993" name="CustomShape 16"/>
            <p:cNvSpPr/>
            <p:nvPr/>
          </p:nvSpPr>
          <p:spPr>
            <a:xfrm>
              <a:off x="4031045" y="4698469"/>
              <a:ext cx="1851480" cy="1781712"/>
            </a:xfrm>
            <a:prstGeom prst="rect">
              <a:avLst/>
            </a:prstGeom>
            <a:grpFill/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74320" tIns="45000" rIns="18288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 smtClean="0">
                  <a:solidFill>
                    <a:schemeClr val="bg2">
                      <a:lumMod val="25000"/>
                    </a:schemeClr>
                  </a:solidFill>
                  <a:latin typeface="Arial"/>
                </a:rPr>
                <a:t>Can register new vehicles and </a:t>
              </a:r>
              <a:r>
                <a:rPr lang="en-US" b="0" strike="noStrike" spc="-1" dirty="0" smtClean="0">
                  <a:solidFill>
                    <a:schemeClr val="bg2">
                      <a:lumMod val="25000"/>
                    </a:schemeClr>
                  </a:solidFill>
                  <a:latin typeface="Arial"/>
                </a:rPr>
                <a:t> can book appointment for servicing as well</a:t>
              </a:r>
              <a:endParaRPr lang="en-US" b="0" strike="noStrike" spc="-1" dirty="0">
                <a:solidFill>
                  <a:schemeClr val="bg2">
                    <a:lumMod val="25000"/>
                  </a:schemeClr>
                </a:solidFill>
                <a:latin typeface="Arial"/>
              </a:endParaRPr>
            </a:p>
          </p:txBody>
        </p:sp>
        <p:sp>
          <p:nvSpPr>
            <p:cNvPr id="994" name="CustomShape 17"/>
            <p:cNvSpPr/>
            <p:nvPr/>
          </p:nvSpPr>
          <p:spPr>
            <a:xfrm>
              <a:off x="4030920" y="4107007"/>
              <a:ext cx="1851480" cy="683944"/>
            </a:xfrm>
            <a:prstGeom prst="rect">
              <a:avLst/>
            </a:prstGeom>
            <a:grpFill/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u="sng" strike="noStrike" spc="-1" dirty="0" smtClean="0">
                  <a:solidFill>
                    <a:srgbClr val="404040"/>
                  </a:solidFill>
                  <a:latin typeface="+mj-lt"/>
                  <a:ea typeface="Arial Unicode MS"/>
                </a:rPr>
                <a:t>Booking</a:t>
              </a:r>
              <a:endParaRPr lang="en-US" sz="2400" b="0" u="sng" strike="noStrike" spc="-1" dirty="0">
                <a:latin typeface="+mj-lt"/>
              </a:endParaRPr>
            </a:p>
          </p:txBody>
        </p:sp>
      </p:grpSp>
      <p:grpSp>
        <p:nvGrpSpPr>
          <p:cNvPr id="995" name="Group 18"/>
          <p:cNvGrpSpPr/>
          <p:nvPr/>
        </p:nvGrpSpPr>
        <p:grpSpPr>
          <a:xfrm>
            <a:off x="6477000" y="4035589"/>
            <a:ext cx="2895600" cy="1908011"/>
            <a:chOff x="6461234" y="4074215"/>
            <a:chExt cx="2895600" cy="1908011"/>
          </a:xfr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996" name="CustomShape 19"/>
            <p:cNvSpPr/>
            <p:nvPr/>
          </p:nvSpPr>
          <p:spPr>
            <a:xfrm>
              <a:off x="6461234" y="4506353"/>
              <a:ext cx="2895600" cy="1475873"/>
            </a:xfrm>
            <a:prstGeom prst="rect">
              <a:avLst/>
            </a:prstGeom>
            <a:grpFill/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 smtClean="0">
                  <a:solidFill>
                    <a:srgbClr val="404040"/>
                  </a:solidFill>
                  <a:latin typeface="Arial"/>
                  <a:ea typeface="Arial Unicode MS"/>
                </a:rPr>
                <a:t>Fast and simple way of repairing your vehicles that saves your time by saving you from standing in queues  </a:t>
              </a:r>
              <a:endParaRPr lang="en-US" b="0" strike="noStrike" spc="-1" dirty="0">
                <a:latin typeface="Arial"/>
              </a:endParaRPr>
            </a:p>
          </p:txBody>
        </p:sp>
        <p:sp>
          <p:nvSpPr>
            <p:cNvPr id="997" name="CustomShape 20"/>
            <p:cNvSpPr/>
            <p:nvPr/>
          </p:nvSpPr>
          <p:spPr>
            <a:xfrm>
              <a:off x="6461234" y="4074215"/>
              <a:ext cx="2895600" cy="460211"/>
            </a:xfrm>
            <a:prstGeom prst="rect">
              <a:avLst/>
            </a:prstGeom>
            <a:grpFill/>
            <a:ln w="0">
              <a:solidFill>
                <a:schemeClr val="bg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u="sng" strike="noStrike" spc="-1" dirty="0" smtClean="0">
                  <a:solidFill>
                    <a:srgbClr val="404040"/>
                  </a:solidFill>
                  <a:latin typeface="+mj-lt"/>
                  <a:ea typeface="Arial Unicode MS"/>
                </a:rPr>
                <a:t>Repairing</a:t>
              </a:r>
              <a:endParaRPr lang="en-US" sz="2400" b="0" u="sng" strike="noStrike" spc="-1" dirty="0">
                <a:latin typeface="+mj-lt"/>
              </a:endParaRPr>
            </a:p>
          </p:txBody>
        </p:sp>
      </p:grpSp>
      <p:grpSp>
        <p:nvGrpSpPr>
          <p:cNvPr id="998" name="Group 21"/>
          <p:cNvGrpSpPr/>
          <p:nvPr/>
        </p:nvGrpSpPr>
        <p:grpSpPr>
          <a:xfrm>
            <a:off x="9906000" y="3959389"/>
            <a:ext cx="2344395" cy="1631013"/>
            <a:chOff x="9755640" y="4069751"/>
            <a:chExt cx="2115795" cy="1631013"/>
          </a:xfr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999" name="CustomShape 22"/>
            <p:cNvSpPr/>
            <p:nvPr/>
          </p:nvSpPr>
          <p:spPr>
            <a:xfrm>
              <a:off x="9755641" y="4501889"/>
              <a:ext cx="2115794" cy="1198875"/>
            </a:xfrm>
            <a:prstGeom prst="rect">
              <a:avLst/>
            </a:prstGeom>
            <a:grpFill/>
            <a:ln w="0">
              <a:solidFill>
                <a:schemeClr val="bg2">
                  <a:lumMod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0" strike="noStrike" spc="-1" dirty="0" smtClean="0">
                  <a:solidFill>
                    <a:schemeClr val="bg2">
                      <a:lumMod val="25000"/>
                    </a:schemeClr>
                  </a:solidFill>
                  <a:latin typeface="Arial"/>
                  <a:ea typeface="Arial Unicode MS"/>
                </a:rPr>
                <a:t>Full vehicle checking and time to time maintenance of vehicle</a:t>
              </a:r>
              <a:endParaRPr lang="en-US" b="0" strike="noStrike" spc="-1" dirty="0">
                <a:solidFill>
                  <a:schemeClr val="bg2">
                    <a:lumMod val="25000"/>
                  </a:schemeClr>
                </a:solidFill>
                <a:latin typeface="Arial"/>
              </a:endParaRPr>
            </a:p>
          </p:txBody>
        </p:sp>
        <p:sp>
          <p:nvSpPr>
            <p:cNvPr id="1000" name="CustomShape 23"/>
            <p:cNvSpPr/>
            <p:nvPr/>
          </p:nvSpPr>
          <p:spPr>
            <a:xfrm>
              <a:off x="9755640" y="4069751"/>
              <a:ext cx="2115794" cy="460211"/>
            </a:xfrm>
            <a:prstGeom prst="rect">
              <a:avLst/>
            </a:prstGeom>
            <a:grpFill/>
            <a:ln w="0">
              <a:solidFill>
                <a:schemeClr val="bg2">
                  <a:lumMod val="2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u="sng" strike="noStrike" spc="-1" dirty="0" smtClean="0">
                  <a:solidFill>
                    <a:srgbClr val="404040"/>
                  </a:solidFill>
                  <a:latin typeface="+mj-lt"/>
                  <a:ea typeface="Arial Unicode MS"/>
                </a:rPr>
                <a:t>Maintenance</a:t>
              </a:r>
              <a:endParaRPr lang="en-US" sz="2400" b="0" u="sng" strike="noStrike" spc="-1" dirty="0">
                <a:latin typeface="+mj-lt"/>
              </a:endParaRPr>
            </a:p>
          </p:txBody>
        </p:sp>
      </p:grpSp>
      <p:pic>
        <p:nvPicPr>
          <p:cNvPr id="1002" name="Picture 1001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90598"/>
            <a:ext cx="760680" cy="6050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68" y="2290598"/>
            <a:ext cx="756232" cy="605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55" y="2203829"/>
            <a:ext cx="734445" cy="6917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29" y="2203829"/>
            <a:ext cx="691771" cy="691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80032"/>
            <a:ext cx="767768" cy="767768"/>
          </a:xfrm>
          <a:prstGeom prst="rect">
            <a:avLst/>
          </a:prstGeom>
        </p:spPr>
      </p:pic>
      <p:sp>
        <p:nvSpPr>
          <p:cNvPr id="28" name="CustomShape 1"/>
          <p:cNvSpPr/>
          <p:nvPr/>
        </p:nvSpPr>
        <p:spPr>
          <a:xfrm flipV="1">
            <a:off x="5091623" y="1402081"/>
            <a:ext cx="2756977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TextShape 1"/>
          <p:cNvSpPr txBox="1"/>
          <p:nvPr/>
        </p:nvSpPr>
        <p:spPr>
          <a:xfrm>
            <a:off x="0" y="57804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1" u="sng" strike="noStrike" spc="-1" dirty="0" smtClean="0">
                <a:latin typeface="Arial"/>
              </a:rPr>
              <a:t>ROLES</a:t>
            </a:r>
            <a:endParaRPr lang="en-US" sz="3600" b="1" u="sng" strike="noStrike" spc="-1" dirty="0">
              <a:latin typeface="Arial"/>
            </a:endParaRPr>
          </a:p>
        </p:txBody>
      </p:sp>
      <p:sp>
        <p:nvSpPr>
          <p:cNvPr id="1190" name="TextShape 2"/>
          <p:cNvSpPr txBox="1"/>
          <p:nvPr/>
        </p:nvSpPr>
        <p:spPr>
          <a:xfrm>
            <a:off x="305160" y="139428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b="1" spc="-1" dirty="0" smtClean="0">
                <a:solidFill>
                  <a:srgbClr val="404040"/>
                </a:solidFill>
                <a:latin typeface="Arial"/>
                <a:ea typeface="Arial Unicode MS"/>
              </a:rPr>
              <a:t>Different departments with different roles assigned</a:t>
            </a:r>
            <a:endParaRPr lang="en-US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1" name="Group 3"/>
          <p:cNvGrpSpPr/>
          <p:nvPr/>
        </p:nvGrpSpPr>
        <p:grpSpPr>
          <a:xfrm>
            <a:off x="5265720" y="2686680"/>
            <a:ext cx="1169280" cy="1088280"/>
            <a:chOff x="5265720" y="2686680"/>
            <a:chExt cx="1169280" cy="1088280"/>
          </a:xfrm>
        </p:grpSpPr>
        <p:sp>
          <p:nvSpPr>
            <p:cNvPr id="1192" name="CustomShape 4"/>
            <p:cNvSpPr/>
            <p:nvPr/>
          </p:nvSpPr>
          <p:spPr>
            <a:xfrm>
              <a:off x="5265720" y="2686680"/>
              <a:ext cx="1169280" cy="1088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3" name="CustomShape 5"/>
            <p:cNvSpPr/>
            <p:nvPr/>
          </p:nvSpPr>
          <p:spPr>
            <a:xfrm>
              <a:off x="5374080" y="2788920"/>
              <a:ext cx="951840" cy="885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94" name="Group 6"/>
          <p:cNvGrpSpPr/>
          <p:nvPr/>
        </p:nvGrpSpPr>
        <p:grpSpPr>
          <a:xfrm>
            <a:off x="6327360" y="3420720"/>
            <a:ext cx="1169280" cy="1088280"/>
            <a:chOff x="6327360" y="3420720"/>
            <a:chExt cx="1169280" cy="1088280"/>
          </a:xfrm>
        </p:grpSpPr>
        <p:sp>
          <p:nvSpPr>
            <p:cNvPr id="1195" name="CustomShape 7"/>
            <p:cNvSpPr/>
            <p:nvPr/>
          </p:nvSpPr>
          <p:spPr>
            <a:xfrm>
              <a:off x="6327360" y="3420720"/>
              <a:ext cx="1169280" cy="1088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6" name="CustomShape 8"/>
            <p:cNvSpPr/>
            <p:nvPr/>
          </p:nvSpPr>
          <p:spPr>
            <a:xfrm>
              <a:off x="6435720" y="3522960"/>
              <a:ext cx="951840" cy="885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97" name="Group 9"/>
          <p:cNvGrpSpPr/>
          <p:nvPr/>
        </p:nvGrpSpPr>
        <p:grpSpPr>
          <a:xfrm>
            <a:off x="5265720" y="4155480"/>
            <a:ext cx="1169280" cy="1088280"/>
            <a:chOff x="5265720" y="4155480"/>
            <a:chExt cx="1169280" cy="1088280"/>
          </a:xfrm>
        </p:grpSpPr>
        <p:sp>
          <p:nvSpPr>
            <p:cNvPr id="1198" name="CustomShape 10"/>
            <p:cNvSpPr/>
            <p:nvPr/>
          </p:nvSpPr>
          <p:spPr>
            <a:xfrm>
              <a:off x="5265720" y="4155480"/>
              <a:ext cx="1169280" cy="1088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9" name="CustomShape 11"/>
            <p:cNvSpPr/>
            <p:nvPr/>
          </p:nvSpPr>
          <p:spPr>
            <a:xfrm>
              <a:off x="5374080" y="4257720"/>
              <a:ext cx="951840" cy="885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03" name="Group 15"/>
          <p:cNvGrpSpPr/>
          <p:nvPr/>
        </p:nvGrpSpPr>
        <p:grpSpPr>
          <a:xfrm>
            <a:off x="6327360" y="4889520"/>
            <a:ext cx="1169280" cy="1088280"/>
            <a:chOff x="6327360" y="4889520"/>
            <a:chExt cx="1169280" cy="1088280"/>
          </a:xfrm>
        </p:grpSpPr>
        <p:sp>
          <p:nvSpPr>
            <p:cNvPr id="1204" name="CustomShape 16"/>
            <p:cNvSpPr/>
            <p:nvPr/>
          </p:nvSpPr>
          <p:spPr>
            <a:xfrm>
              <a:off x="6327360" y="4889520"/>
              <a:ext cx="1169280" cy="1088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5" name="CustomShape 17"/>
            <p:cNvSpPr/>
            <p:nvPr/>
          </p:nvSpPr>
          <p:spPr>
            <a:xfrm>
              <a:off x="6435720" y="4991760"/>
              <a:ext cx="951840" cy="885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06" name="CustomShape 18"/>
          <p:cNvSpPr/>
          <p:nvPr/>
        </p:nvSpPr>
        <p:spPr>
          <a:xfrm>
            <a:off x="7497000" y="3964680"/>
            <a:ext cx="42444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CustomShape 19"/>
          <p:cNvSpPr/>
          <p:nvPr/>
        </p:nvSpPr>
        <p:spPr>
          <a:xfrm flipV="1">
            <a:off x="7497000" y="5388481"/>
            <a:ext cx="4771200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CustomShape 20"/>
          <p:cNvSpPr/>
          <p:nvPr/>
        </p:nvSpPr>
        <p:spPr>
          <a:xfrm flipH="1">
            <a:off x="1022760" y="3124200"/>
            <a:ext cx="4243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CustomShape 21"/>
          <p:cNvSpPr/>
          <p:nvPr/>
        </p:nvSpPr>
        <p:spPr>
          <a:xfrm flipH="1">
            <a:off x="1022760" y="4699800"/>
            <a:ext cx="4243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>
                <a:lumMod val="75000"/>
                <a:lumOff val="25000"/>
              </a:schemeClr>
            </a:solidFill>
            <a:round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6" name="Group 28"/>
          <p:cNvGrpSpPr/>
          <p:nvPr/>
        </p:nvGrpSpPr>
        <p:grpSpPr>
          <a:xfrm>
            <a:off x="1361160" y="2189880"/>
            <a:ext cx="3972840" cy="781920"/>
            <a:chOff x="1361160" y="2189880"/>
            <a:chExt cx="3972840" cy="781920"/>
          </a:xfrm>
        </p:grpSpPr>
        <p:sp>
          <p:nvSpPr>
            <p:cNvPr id="1217" name="CustomShape 29"/>
            <p:cNvSpPr/>
            <p:nvPr/>
          </p:nvSpPr>
          <p:spPr>
            <a:xfrm>
              <a:off x="1361160" y="2189880"/>
              <a:ext cx="36284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218" name="CustomShape 30"/>
            <p:cNvSpPr/>
            <p:nvPr/>
          </p:nvSpPr>
          <p:spPr>
            <a:xfrm>
              <a:off x="1705560" y="2511589"/>
              <a:ext cx="3628440" cy="46021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400" b="1" strike="noStrike" spc="-1" dirty="0" smtClean="0">
                  <a:latin typeface="+mj-lt"/>
                </a:rPr>
                <a:t>ADMIN </a:t>
              </a:r>
              <a:endParaRPr lang="en-US" sz="1200" b="1" strike="noStrike" spc="-1" dirty="0">
                <a:latin typeface="+mj-lt"/>
              </a:endParaRPr>
            </a:p>
          </p:txBody>
        </p:sp>
      </p:grpSp>
      <p:sp>
        <p:nvSpPr>
          <p:cNvPr id="1221" name="CustomShape 33"/>
          <p:cNvSpPr/>
          <p:nvPr/>
        </p:nvSpPr>
        <p:spPr>
          <a:xfrm>
            <a:off x="1022760" y="4111789"/>
            <a:ext cx="42058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pc="-1" dirty="0" smtClean="0">
                <a:latin typeface="+mj-lt"/>
                <a:ea typeface="Arial Unicode MS"/>
              </a:rPr>
              <a:t>REPAIRING DEPARTMENT</a:t>
            </a:r>
            <a:endParaRPr lang="en-US" sz="2400" b="0" strike="noStrike" spc="-1" dirty="0">
              <a:latin typeface="+mj-lt"/>
            </a:endParaRPr>
          </a:p>
        </p:txBody>
      </p:sp>
      <p:sp>
        <p:nvSpPr>
          <p:cNvPr id="1223" name="CustomShape 35"/>
          <p:cNvSpPr/>
          <p:nvPr/>
        </p:nvSpPr>
        <p:spPr>
          <a:xfrm>
            <a:off x="1361160" y="5169600"/>
            <a:ext cx="36284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pic>
        <p:nvPicPr>
          <p:cNvPr id="1231" name="Picture 1230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80" y="2819400"/>
            <a:ext cx="667920" cy="667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78040"/>
            <a:ext cx="689160" cy="689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01580"/>
            <a:ext cx="727620" cy="727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05400"/>
            <a:ext cx="609600" cy="609600"/>
          </a:xfrm>
          <a:prstGeom prst="rect">
            <a:avLst/>
          </a:prstGeom>
        </p:spPr>
      </p:pic>
      <p:sp>
        <p:nvSpPr>
          <p:cNvPr id="49" name="CustomShape 33"/>
          <p:cNvSpPr/>
          <p:nvPr/>
        </p:nvSpPr>
        <p:spPr>
          <a:xfrm>
            <a:off x="6400800" y="3425989"/>
            <a:ext cx="51816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pc="-1" dirty="0" smtClean="0">
                <a:latin typeface="+mj-lt"/>
                <a:ea typeface="Arial Unicode MS"/>
              </a:rPr>
              <a:t>WASHING DEPARTMENT</a:t>
            </a:r>
            <a:endParaRPr lang="en-US" sz="2400" b="0" strike="noStrike" spc="-1" dirty="0">
              <a:latin typeface="+mj-lt"/>
            </a:endParaRPr>
          </a:p>
        </p:txBody>
      </p:sp>
      <p:sp>
        <p:nvSpPr>
          <p:cNvPr id="50" name="CustomShape 33"/>
          <p:cNvSpPr/>
          <p:nvPr/>
        </p:nvSpPr>
        <p:spPr>
          <a:xfrm>
            <a:off x="7239000" y="4949989"/>
            <a:ext cx="48768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pc="-1" dirty="0" smtClean="0">
                <a:latin typeface="+mj-lt"/>
                <a:ea typeface="Arial Unicode MS"/>
              </a:rPr>
              <a:t>MAINTENANCE DEPARTMENT</a:t>
            </a:r>
            <a:endParaRPr lang="en-US" sz="2400" b="0" strike="noStrike" spc="-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Picture 1075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  <p:sp>
        <p:nvSpPr>
          <p:cNvPr id="14" name="TextShape 1"/>
          <p:cNvSpPr txBox="1"/>
          <p:nvPr/>
        </p:nvSpPr>
        <p:spPr>
          <a:xfrm>
            <a:off x="76560" y="30480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spcBef>
                <a:spcPts val="720"/>
              </a:spcBef>
              <a:tabLst>
                <a:tab pos="0" algn="l"/>
              </a:tabLst>
            </a:pPr>
            <a:r>
              <a:rPr lang="en-US" sz="3600" b="1" u="sng" spc="-1" dirty="0" smtClean="0">
                <a:latin typeface="+mj-lt"/>
                <a:ea typeface="Arial Unicode MS"/>
              </a:rPr>
              <a:t>DATA DICTIONARY</a:t>
            </a:r>
            <a:endParaRPr lang="en-US" sz="3600" b="1" u="sng" spc="-1" dirty="0" smtClean="0">
              <a:latin typeface="+mj-lt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endParaRPr lang="en-US" sz="3600" b="1" u="sng" strike="noStrike" spc="-1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68280"/>
            <a:ext cx="11887200" cy="6627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TextShape 1"/>
          <p:cNvSpPr txBox="1"/>
          <p:nvPr/>
        </p:nvSpPr>
        <p:spPr>
          <a:xfrm>
            <a:off x="0" y="184320"/>
            <a:ext cx="12801240" cy="86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  <a:tabLst>
                <a:tab pos="0" algn="l"/>
              </a:tabLst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Timeline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TextShape 2"/>
          <p:cNvSpPr txBox="1"/>
          <p:nvPr/>
        </p:nvSpPr>
        <p:spPr>
          <a:xfrm>
            <a:off x="0" y="1054440"/>
            <a:ext cx="12801240" cy="4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Insert the title of your subtitle Here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4" name="Group 3"/>
          <p:cNvGrpSpPr/>
          <p:nvPr/>
        </p:nvGrpSpPr>
        <p:grpSpPr>
          <a:xfrm>
            <a:off x="1609920" y="3904200"/>
            <a:ext cx="1209240" cy="883800"/>
            <a:chOff x="1609920" y="3904200"/>
            <a:chExt cx="1209240" cy="883800"/>
          </a:xfrm>
        </p:grpSpPr>
        <p:sp>
          <p:nvSpPr>
            <p:cNvPr id="1025" name="CustomShape 4"/>
            <p:cNvSpPr/>
            <p:nvPr/>
          </p:nvSpPr>
          <p:spPr>
            <a:xfrm>
              <a:off x="1666800" y="3904200"/>
              <a:ext cx="1095480" cy="809280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CustomShape 5"/>
            <p:cNvSpPr/>
            <p:nvPr/>
          </p:nvSpPr>
          <p:spPr>
            <a:xfrm>
              <a:off x="1609920" y="4376880"/>
              <a:ext cx="1209240" cy="411120"/>
            </a:xfrm>
            <a:custGeom>
              <a:avLst/>
              <a:gdLst/>
              <a:ahLst/>
              <a:cxnLst/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27" name="Group 6"/>
          <p:cNvGrpSpPr/>
          <p:nvPr/>
        </p:nvGrpSpPr>
        <p:grpSpPr>
          <a:xfrm>
            <a:off x="3703320" y="3902040"/>
            <a:ext cx="1209240" cy="883800"/>
            <a:chOff x="3703320" y="3902040"/>
            <a:chExt cx="1209240" cy="883800"/>
          </a:xfrm>
        </p:grpSpPr>
        <p:sp>
          <p:nvSpPr>
            <p:cNvPr id="1028" name="CustomShape 7"/>
            <p:cNvSpPr/>
            <p:nvPr/>
          </p:nvSpPr>
          <p:spPr>
            <a:xfrm flipV="1">
              <a:off x="3759840" y="3975840"/>
              <a:ext cx="1095840" cy="809640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CustomShape 8"/>
            <p:cNvSpPr/>
            <p:nvPr/>
          </p:nvSpPr>
          <p:spPr>
            <a:xfrm flipV="1">
              <a:off x="3703320" y="3901320"/>
              <a:ext cx="1209240" cy="412200"/>
            </a:xfrm>
            <a:custGeom>
              <a:avLst/>
              <a:gdLst/>
              <a:ahLst/>
              <a:cxnLst/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30" name="Group 9"/>
          <p:cNvGrpSpPr/>
          <p:nvPr/>
        </p:nvGrpSpPr>
        <p:grpSpPr>
          <a:xfrm>
            <a:off x="5797800" y="3904200"/>
            <a:ext cx="1209240" cy="883800"/>
            <a:chOff x="5797800" y="3904200"/>
            <a:chExt cx="1209240" cy="883800"/>
          </a:xfrm>
        </p:grpSpPr>
        <p:sp>
          <p:nvSpPr>
            <p:cNvPr id="1031" name="CustomShape 10"/>
            <p:cNvSpPr/>
            <p:nvPr/>
          </p:nvSpPr>
          <p:spPr>
            <a:xfrm>
              <a:off x="5854680" y="3904200"/>
              <a:ext cx="1095480" cy="809280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CustomShape 11"/>
            <p:cNvSpPr/>
            <p:nvPr/>
          </p:nvSpPr>
          <p:spPr>
            <a:xfrm>
              <a:off x="5797800" y="4376880"/>
              <a:ext cx="1209240" cy="411120"/>
            </a:xfrm>
            <a:custGeom>
              <a:avLst/>
              <a:gdLst/>
              <a:ahLst/>
              <a:cxnLst/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33" name="Group 12"/>
          <p:cNvGrpSpPr/>
          <p:nvPr/>
        </p:nvGrpSpPr>
        <p:grpSpPr>
          <a:xfrm>
            <a:off x="7893000" y="3902040"/>
            <a:ext cx="1209240" cy="883800"/>
            <a:chOff x="7893000" y="3902040"/>
            <a:chExt cx="1209240" cy="883800"/>
          </a:xfrm>
        </p:grpSpPr>
        <p:sp>
          <p:nvSpPr>
            <p:cNvPr id="1034" name="CustomShape 13"/>
            <p:cNvSpPr/>
            <p:nvPr/>
          </p:nvSpPr>
          <p:spPr>
            <a:xfrm flipV="1">
              <a:off x="7949880" y="3975840"/>
              <a:ext cx="1095480" cy="809640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5" name="CustomShape 14"/>
            <p:cNvSpPr/>
            <p:nvPr/>
          </p:nvSpPr>
          <p:spPr>
            <a:xfrm flipV="1">
              <a:off x="7893000" y="3901320"/>
              <a:ext cx="1209240" cy="412200"/>
            </a:xfrm>
            <a:custGeom>
              <a:avLst/>
              <a:gdLst/>
              <a:ahLst/>
              <a:cxnLst/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36" name="Group 15"/>
          <p:cNvGrpSpPr/>
          <p:nvPr/>
        </p:nvGrpSpPr>
        <p:grpSpPr>
          <a:xfrm>
            <a:off x="9986760" y="3904200"/>
            <a:ext cx="1209240" cy="883800"/>
            <a:chOff x="9986760" y="3904200"/>
            <a:chExt cx="1209240" cy="883800"/>
          </a:xfrm>
        </p:grpSpPr>
        <p:sp>
          <p:nvSpPr>
            <p:cNvPr id="1037" name="CustomShape 16"/>
            <p:cNvSpPr/>
            <p:nvPr/>
          </p:nvSpPr>
          <p:spPr>
            <a:xfrm>
              <a:off x="10043280" y="3904200"/>
              <a:ext cx="1095840" cy="809280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CustomShape 17"/>
            <p:cNvSpPr/>
            <p:nvPr/>
          </p:nvSpPr>
          <p:spPr>
            <a:xfrm>
              <a:off x="9986760" y="4376880"/>
              <a:ext cx="1209240" cy="411120"/>
            </a:xfrm>
            <a:custGeom>
              <a:avLst/>
              <a:gdLst/>
              <a:ahLst/>
              <a:cxnLst/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9" name="CustomShape 18"/>
          <p:cNvSpPr/>
          <p:nvPr/>
        </p:nvSpPr>
        <p:spPr>
          <a:xfrm>
            <a:off x="697680" y="4130640"/>
            <a:ext cx="11433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2015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0" name="CustomShape 19"/>
          <p:cNvSpPr/>
          <p:nvPr/>
        </p:nvSpPr>
        <p:spPr>
          <a:xfrm>
            <a:off x="4885920" y="4130640"/>
            <a:ext cx="11433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2017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1" name="CustomShape 20"/>
          <p:cNvSpPr/>
          <p:nvPr/>
        </p:nvSpPr>
        <p:spPr>
          <a:xfrm>
            <a:off x="2791440" y="4130640"/>
            <a:ext cx="11433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2016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2" name="CustomShape 21"/>
          <p:cNvSpPr/>
          <p:nvPr/>
        </p:nvSpPr>
        <p:spPr>
          <a:xfrm>
            <a:off x="6979320" y="4130640"/>
            <a:ext cx="11433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2018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3" name="CustomShape 22"/>
          <p:cNvSpPr/>
          <p:nvPr/>
        </p:nvSpPr>
        <p:spPr>
          <a:xfrm>
            <a:off x="9074520" y="4130640"/>
            <a:ext cx="11433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latin typeface="Arial"/>
                <a:ea typeface="Arial Unicode MS"/>
              </a:rPr>
              <a:t>2019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4" name="CustomShape 23"/>
          <p:cNvSpPr/>
          <p:nvPr/>
        </p:nvSpPr>
        <p:spPr>
          <a:xfrm rot="16200000">
            <a:off x="10458000" y="4105080"/>
            <a:ext cx="411120" cy="38124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CustomShape 24"/>
          <p:cNvSpPr/>
          <p:nvPr/>
        </p:nvSpPr>
        <p:spPr>
          <a:xfrm>
            <a:off x="4211640" y="4227840"/>
            <a:ext cx="339480" cy="30600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CustomShape 25"/>
          <p:cNvSpPr/>
          <p:nvPr/>
        </p:nvSpPr>
        <p:spPr>
          <a:xfrm rot="8100000">
            <a:off x="6261840" y="4140720"/>
            <a:ext cx="354600" cy="3538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CustomShape 26"/>
          <p:cNvSpPr/>
          <p:nvPr/>
        </p:nvSpPr>
        <p:spPr>
          <a:xfrm rot="2700000">
            <a:off x="8408160" y="4119840"/>
            <a:ext cx="255600" cy="4856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CustomShape 27"/>
          <p:cNvSpPr/>
          <p:nvPr/>
        </p:nvSpPr>
        <p:spPr>
          <a:xfrm>
            <a:off x="2112120" y="4163760"/>
            <a:ext cx="353880" cy="29268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49" name="Group 28"/>
          <p:cNvGrpSpPr/>
          <p:nvPr/>
        </p:nvGrpSpPr>
        <p:grpSpPr>
          <a:xfrm>
            <a:off x="804600" y="4910040"/>
            <a:ext cx="2542680" cy="1090080"/>
            <a:chOff x="804600" y="4910040"/>
            <a:chExt cx="2542680" cy="1090080"/>
          </a:xfrm>
        </p:grpSpPr>
        <p:sp>
          <p:nvSpPr>
            <p:cNvPr id="1050" name="CustomShape 29"/>
            <p:cNvSpPr/>
            <p:nvPr/>
          </p:nvSpPr>
          <p:spPr>
            <a:xfrm>
              <a:off x="804600" y="5362920"/>
              <a:ext cx="2542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51" name="CustomShape 30"/>
            <p:cNvSpPr/>
            <p:nvPr/>
          </p:nvSpPr>
          <p:spPr>
            <a:xfrm>
              <a:off x="804600" y="4910040"/>
              <a:ext cx="2542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052" name="Group 31"/>
          <p:cNvGrpSpPr/>
          <p:nvPr/>
        </p:nvGrpSpPr>
        <p:grpSpPr>
          <a:xfrm>
            <a:off x="2964240" y="2034360"/>
            <a:ext cx="2542680" cy="1090080"/>
            <a:chOff x="2964240" y="2034360"/>
            <a:chExt cx="2542680" cy="1090080"/>
          </a:xfrm>
        </p:grpSpPr>
        <p:sp>
          <p:nvSpPr>
            <p:cNvPr id="1053" name="CustomShape 32"/>
            <p:cNvSpPr/>
            <p:nvPr/>
          </p:nvSpPr>
          <p:spPr>
            <a:xfrm>
              <a:off x="2964240" y="2487240"/>
              <a:ext cx="2542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54" name="CustomShape 33"/>
            <p:cNvSpPr/>
            <p:nvPr/>
          </p:nvSpPr>
          <p:spPr>
            <a:xfrm>
              <a:off x="2964240" y="2034360"/>
              <a:ext cx="2542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055" name="Group 34"/>
          <p:cNvGrpSpPr/>
          <p:nvPr/>
        </p:nvGrpSpPr>
        <p:grpSpPr>
          <a:xfrm>
            <a:off x="5123880" y="4910040"/>
            <a:ext cx="2542680" cy="1090080"/>
            <a:chOff x="5123880" y="4910040"/>
            <a:chExt cx="2542680" cy="1090080"/>
          </a:xfrm>
        </p:grpSpPr>
        <p:sp>
          <p:nvSpPr>
            <p:cNvPr id="1056" name="CustomShape 35"/>
            <p:cNvSpPr/>
            <p:nvPr/>
          </p:nvSpPr>
          <p:spPr>
            <a:xfrm>
              <a:off x="5123880" y="5362920"/>
              <a:ext cx="2542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57" name="CustomShape 36"/>
            <p:cNvSpPr/>
            <p:nvPr/>
          </p:nvSpPr>
          <p:spPr>
            <a:xfrm>
              <a:off x="5123880" y="4910040"/>
              <a:ext cx="2542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058" name="Group 37"/>
          <p:cNvGrpSpPr/>
          <p:nvPr/>
        </p:nvGrpSpPr>
        <p:grpSpPr>
          <a:xfrm>
            <a:off x="7283520" y="2034360"/>
            <a:ext cx="2542680" cy="1090080"/>
            <a:chOff x="7283520" y="2034360"/>
            <a:chExt cx="2542680" cy="1090080"/>
          </a:xfrm>
        </p:grpSpPr>
        <p:sp>
          <p:nvSpPr>
            <p:cNvPr id="1059" name="CustomShape 38"/>
            <p:cNvSpPr/>
            <p:nvPr/>
          </p:nvSpPr>
          <p:spPr>
            <a:xfrm>
              <a:off x="7283520" y="2487240"/>
              <a:ext cx="2542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60" name="CustomShape 39"/>
            <p:cNvSpPr/>
            <p:nvPr/>
          </p:nvSpPr>
          <p:spPr>
            <a:xfrm>
              <a:off x="7283520" y="2034360"/>
              <a:ext cx="2542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1061" name="Group 40"/>
          <p:cNvGrpSpPr/>
          <p:nvPr/>
        </p:nvGrpSpPr>
        <p:grpSpPr>
          <a:xfrm>
            <a:off x="9443160" y="4910040"/>
            <a:ext cx="2542680" cy="1090080"/>
            <a:chOff x="9443160" y="4910040"/>
            <a:chExt cx="2542680" cy="1090080"/>
          </a:xfrm>
        </p:grpSpPr>
        <p:sp>
          <p:nvSpPr>
            <p:cNvPr id="1062" name="CustomShape 41"/>
            <p:cNvSpPr/>
            <p:nvPr/>
          </p:nvSpPr>
          <p:spPr>
            <a:xfrm>
              <a:off x="9443160" y="5362920"/>
              <a:ext cx="25426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063" name="CustomShape 42"/>
            <p:cNvSpPr/>
            <p:nvPr/>
          </p:nvSpPr>
          <p:spPr>
            <a:xfrm>
              <a:off x="9443160" y="4910040"/>
              <a:ext cx="2542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lang="en-US" sz="1400" b="0" strike="noStrike" spc="-1">
                <a:latin typeface="Arial"/>
              </a:endParaRPr>
            </a:p>
          </p:txBody>
        </p:sp>
      </p:grpSp>
      <p:pic>
        <p:nvPicPr>
          <p:cNvPr id="1064" name="Picture 1063"/>
          <p:cNvPicPr/>
          <p:nvPr/>
        </p:nvPicPr>
        <p:blipFill>
          <a:blip r:embed="rId2"/>
          <a:stretch/>
        </p:blipFill>
        <p:spPr>
          <a:xfrm>
            <a:off x="144720" y="147960"/>
            <a:ext cx="3374640" cy="69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</TotalTime>
  <Words>2303</Words>
  <Application>Microsoft Office PowerPoint</Application>
  <PresentationFormat>Custom</PresentationFormat>
  <Paragraphs>330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18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googleslidesppt.com;allppt.com</dc:creator>
  <dc:description/>
  <cp:lastModifiedBy>Rahul Singh</cp:lastModifiedBy>
  <cp:revision>137</cp:revision>
  <dcterms:created xsi:type="dcterms:W3CDTF">2016-12-05T23:26:54Z</dcterms:created>
  <dcterms:modified xsi:type="dcterms:W3CDTF">2021-03-11T14:04:23Z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화면 슬라이드 쇼(16:9)</vt:lpwstr>
  </property>
  <property fmtid="{D5CDD505-2E9C-101B-9397-08002B2CF9AE}" pid="4" name="Slides">
    <vt:i4>37</vt:i4>
  </property>
</Properties>
</file>