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Singh" userId="5316476876e1d2fc" providerId="LiveId" clId="{95CB0D90-CF5F-4A1D-846A-FF2C6CA6778B}"/>
    <pc:docChg chg="mod">
      <pc:chgData name="Rahul Singh" userId="5316476876e1d2fc" providerId="LiveId" clId="{95CB0D90-CF5F-4A1D-846A-FF2C6CA6778B}" dt="2025-01-23T17:27:54.302" v="0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3D29-ECDC-43DC-A3A6-B26200A6A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7BDBC-A1DD-6F84-D6EF-68C41AD65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FA3E9A-EB16-E68D-8A17-3DEDEAA9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A7B8F-56AE-E94B-75FD-08B1FAEE4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199C1-FA5E-5546-58DA-0EF91C6D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90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F0CE-A8FB-2361-A04E-B1B3A4FD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F4618-0D81-D3A1-D25A-5F4B00608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8A394-C8CE-DA20-D0C2-589530FC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B223-C630-CD1F-2119-F5D66B638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D8094-8510-9396-C226-51911230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0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230FD5-1401-7832-FB61-CF8004F3D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DFFF0C-4A6D-BC91-1842-90595B76C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23D91-795F-26BE-C578-4D1ABF4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74104-45D8-C0BD-DF22-65608B285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660BD-4C9E-CDEB-B52B-D16F17AF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7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11AB8-0AEC-480C-CC6B-E6DE9DE0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65CB7-FD25-9EA6-84E7-AFCBCF53A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9F643-6A2F-DF59-3AD0-DB82E195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D60D-839D-84F0-F9A8-BA152DB84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21568-2832-A256-F175-D07C9F46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40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517-6698-780D-2272-3F37C91E3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2F10F-5265-5B71-D150-552C5FE1A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5E96C-CE36-544B-21E8-C5AD89D37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C297-E565-DA48-730B-535929F9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A84F-D684-D4B4-AF90-68696A44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2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10F8-EF7C-CA86-91B1-FB0A6CC67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65EE-5AC0-5040-8D79-1FDFED2CDC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DC6CB1-D5B3-82D3-7147-015E00321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50816-259C-98C4-5B6F-CA0B5A3A7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4BF9DD-B4F2-03DA-383E-19704D7C0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501B2-E19F-9AE8-D61E-481C5831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502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3F06-A24D-796C-274B-8F5FD1700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8449B-73B1-B5AD-163B-8D438F072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4D372-9EA8-8A57-78FD-3D788C5C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59F25-3BEE-C225-E3C3-18E9AA24A6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459827-B0E6-77C1-AB77-4EA3298BD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B5CED5-11F2-FEE2-351D-816C5F23D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1D58A3-1E4A-CCF2-9109-12F98250A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368DE-3B3D-C526-01FC-56C007F9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17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AB1C-2421-EBEE-BE65-13ED55A9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F1DE10-49E0-F8D8-E347-83D5AEB6E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DB419-3C33-17FB-1306-1C861833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2BDFE-068D-D207-A5A3-7718CA755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51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5CE0D1-E050-AE06-DCA1-0AEB9175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F77175-2F44-6DC0-8E72-461E3BEF5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E2F8A-9CB7-AE0F-C467-ABB42C21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6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1F9F-8896-5EE3-9E65-27D16F548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01813-2FC6-11E4-5573-515F19543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77871-424A-2B8C-0738-A035CFCD1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F4FE0-78B1-F20E-5BBD-DAA211F6C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6A04A-89D5-683D-9ED8-D49B1E3C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99B71-279F-8A1F-B095-377132050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167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EC7F9-D6A2-A021-1101-94940A927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23773-CD2E-37F9-E7A4-2292E6CE0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6350F-1C0A-92CF-2FE3-AF449EDCF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F921C-E9A3-2A9E-E830-1080E249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666FC-BBCC-3E6A-7652-D3C1F2E06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B6CA1-03F1-96C6-3FA0-E2FB4C35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30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142118-DE78-9E6F-A199-AFCEFEAF8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2EAAB-5CF1-CFED-4765-555C82BFE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C102F-5854-DDD8-15B5-F0722DCC1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92C562-B6B4-4F44-B811-EE766505E357}" type="datetimeFigureOut">
              <a:rPr lang="en-IN" smtClean="0"/>
              <a:t>23-01-2025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4998A-E924-90E1-70C7-1A94C43DC0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EAA0-1B38-36F1-7A14-0538434AA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B65602-4499-4EBA-8F16-63021EC15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43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computer screen with a graph on it&#10;&#10;Description automatically generated">
            <a:extLst>
              <a:ext uri="{FF2B5EF4-FFF2-40B4-BE49-F238E27FC236}">
                <a16:creationId xmlns:a16="http://schemas.microsoft.com/office/drawing/2014/main" id="{A1F5AC3D-D3B5-2F9D-376C-D8E9D150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71" r="1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05F3F-59BE-74AE-7847-FE51ED40E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40" y="-6349"/>
            <a:ext cx="12192001" cy="6857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F631B9-44AF-3115-547C-DD0B6C65FC8B}"/>
              </a:ext>
            </a:extLst>
          </p:cNvPr>
          <p:cNvSpPr/>
          <p:nvPr/>
        </p:nvSpPr>
        <p:spPr>
          <a:xfrm>
            <a:off x="609600" y="4857135"/>
            <a:ext cx="2674374" cy="511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CC"/>
                </a:solidFill>
                <a:latin typeface="Amasis MT Pro Black" panose="02040A04050005020304" pitchFamily="18" charset="0"/>
              </a:rPr>
              <a:t>Rahul Singh</a:t>
            </a:r>
            <a:endParaRPr lang="en-IN" sz="2800" b="1" dirty="0">
              <a:solidFill>
                <a:srgbClr val="FFFFCC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879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39663AD1-3AC7-66BA-9C79-678ACFCFC9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05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blue screen with white text&#10;&#10;Description automatically generated">
            <a:extLst>
              <a:ext uri="{FF2B5EF4-FFF2-40B4-BE49-F238E27FC236}">
                <a16:creationId xmlns:a16="http://schemas.microsoft.com/office/drawing/2014/main" id="{770DFA72-F9B9-FE69-E21C-08DD0DC182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10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F23F7-9274-BBD5-BFFB-3533595E4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70"/>
            <a:ext cx="12208345" cy="684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6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A blue and white screen with text&#10;&#10;Description automatically generated">
            <a:extLst>
              <a:ext uri="{FF2B5EF4-FFF2-40B4-BE49-F238E27FC236}">
                <a16:creationId xmlns:a16="http://schemas.microsoft.com/office/drawing/2014/main" id="{8855EF67-E5F6-0DF3-F3C3-1E6336F06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16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4EA49337-0666-D3AE-7292-96C56B35C5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01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2C1AF94A-3DE7-40F7-3D3C-4F4C0ED907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14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F3C07BEB-0253-21C5-EC5B-1A4100BA8D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4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ue screen with white text&#10;&#10;Description automatically generated">
            <a:extLst>
              <a:ext uri="{FF2B5EF4-FFF2-40B4-BE49-F238E27FC236}">
                <a16:creationId xmlns:a16="http://schemas.microsoft.com/office/drawing/2014/main" id="{56D76D29-65E9-FFEF-521B-BA50311368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4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blue background with white text&#10;&#10;Description automatically generated">
            <a:extLst>
              <a:ext uri="{FF2B5EF4-FFF2-40B4-BE49-F238E27FC236}">
                <a16:creationId xmlns:a16="http://schemas.microsoft.com/office/drawing/2014/main" id="{F7A06984-EF8A-86BA-857E-BC7EBFFE1C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06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2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Amasis MT Pro Black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Rahul Singh</dc:creator>
  <cp:lastModifiedBy>Rahul Singh</cp:lastModifiedBy>
  <cp:revision>1</cp:revision>
  <dcterms:created xsi:type="dcterms:W3CDTF">2025-01-23T16:27:06Z</dcterms:created>
  <dcterms:modified xsi:type="dcterms:W3CDTF">2025-01-23T17:28:01Z</dcterms:modified>
  <cp:contentStatus/>
</cp:coreProperties>
</file>