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B065-F514-7A67-ABD3-34C4D17EB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C3853-BE3F-4A05-8DC2-4FAEA9569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30BA3-D717-12BC-B819-544C7E36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4F68-1A2C-4E61-821E-4035DECD7D06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288D4-B6B6-B12F-4ECF-0CE24275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8D73-72E2-6D48-4DB5-D9575706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0B48-5C10-4473-937A-7382AD5F5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84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CBBB-6F1E-AD36-793B-0CDE9E10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DBFC8-D7FE-C47F-D9E2-8250C1C59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931F2-F567-873C-454D-B9355C40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4F68-1A2C-4E61-821E-4035DECD7D06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044E4-DDA9-7D57-5E86-F2594567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FA747-9DAF-689F-2C09-C76004B2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0B48-5C10-4473-937A-7382AD5F5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20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DA871-88CF-04EC-CC7A-7F21B23E7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7EDDF-5556-4C6F-F828-A46F14C0F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10078-B834-6B62-9D8F-FB2E8C47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4F68-1A2C-4E61-821E-4035DECD7D06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AC6D8-8543-A387-BDEB-5371265F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C20E4-88CE-A702-A2BE-4F4372BF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0B48-5C10-4473-937A-7382AD5F5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D475-3D2F-E644-2A53-161F2B8F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11C46-3049-7BB4-2160-F23CF4AB3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02C41-B421-FF7B-A4FA-F1561970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4F68-1A2C-4E61-821E-4035DECD7D06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D148D-8023-4193-05A7-7BFF472C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93B38-A3BA-5E94-2216-B78DAC00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0B48-5C10-4473-937A-7382AD5F5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15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26D8-4D75-E7B3-5BF0-487F7FB58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497D9-093F-5A28-A5FA-7B9F1C267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4B6BA-23DF-F890-DEBE-84689812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4F68-1A2C-4E61-821E-4035DECD7D06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0242F-5295-44A4-7946-007043FA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E47A7-ECC1-D10A-66BF-5A29D664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0B48-5C10-4473-937A-7382AD5F5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34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ADB2-B175-00AE-3E19-58CF648C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6E21F-4FB5-CF0D-9FFA-B2DD44323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F425C-C146-8CD4-5F6D-94D5A6B83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D4388-2B11-F221-3417-03C97593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4F68-1A2C-4E61-821E-4035DECD7D06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5EBC3-DF24-7AA9-B5FA-24EB42AB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9BBAF-F11F-C5F7-7E54-CE4451E0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0B48-5C10-4473-937A-7382AD5F5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51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2582-9286-3FEE-A608-0F8CF2A3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E0798-D165-C233-3DF2-25863EAD6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91D66-B111-5A68-ACFD-D781A043A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237DC-44D5-90E6-0140-B3C93C301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88567-6060-83BF-0811-827C54F2B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C1ECD-5650-C8C3-3DAF-0D6D2F8D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4F68-1A2C-4E61-821E-4035DECD7D06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139064-53AA-C600-62DB-CDA739FB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78F336-046E-FE16-5BAE-2A171787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0B48-5C10-4473-937A-7382AD5F5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12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899B-6427-8EAF-0246-A027E5A1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EFB85-AFD3-39EE-7DCA-0EAD2F4F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4F68-1A2C-4E61-821E-4035DECD7D06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1B76D-58A5-C866-8ED7-182C50E2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E3F0F-19EC-6819-E6D7-15FABD86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0B48-5C10-4473-937A-7382AD5F5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80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F059A-C6DA-6778-0761-37E60F3F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4F68-1A2C-4E61-821E-4035DECD7D06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EE71C-15C0-EEA5-5A43-3926D156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51C92-C5DF-0548-B3E1-3539C904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0B48-5C10-4473-937A-7382AD5F5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19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4F1B-52A5-1C93-8427-C0F1B74D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CABCD-69E4-7499-8E33-063CB8E5E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B71EE-0C00-771B-B450-28444F4E4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509EC-BBD3-F267-6514-397C6AEB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4F68-1A2C-4E61-821E-4035DECD7D06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5F383-7024-7D34-0A8E-0AAC63D9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7184B-3578-125A-841D-5B201956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0B48-5C10-4473-937A-7382AD5F5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95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36EB-09FF-8303-D3D4-1CE7977E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4AB53-35D8-D0EB-2442-5DD331DBF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E6534-6940-CDFF-E058-EA2F46E2D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2F3D7-8DE5-CBC4-E83A-42169DBE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4F68-1A2C-4E61-821E-4035DECD7D06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9030B-BA89-5047-A816-D46232FF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6EE11-C595-2E28-B4B6-2BFDFFE8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0B48-5C10-4473-937A-7382AD5F5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69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25F07-DBD8-647D-DB35-E2F70FA9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5F852-1B5E-0DF0-07A9-25343E770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83F80-612F-44F2-AAE7-27C68D8D2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424F68-1A2C-4E61-821E-4035DECD7D06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6373B-4922-41BA-47A7-D33E252E1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C6C12-777E-B367-2B39-E34D94615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E60B48-5C10-4473-937A-7382AD5F5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41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0D732C-EFB9-F2A7-0BC7-B5504177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51C80B-A78E-E65B-EC4B-DE1523F3A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8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C32685-D5AA-1B86-995B-1EF283F61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1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01C0CE-3D6D-DC2F-D87D-D86CA3D2A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4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866664-CDD4-D4B0-0263-056854EEB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5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Singh</dc:creator>
  <cp:lastModifiedBy>Rahul Singh [MBA - 2023]</cp:lastModifiedBy>
  <cp:revision>1</cp:revision>
  <dcterms:created xsi:type="dcterms:W3CDTF">2025-01-25T18:11:34Z</dcterms:created>
  <dcterms:modified xsi:type="dcterms:W3CDTF">2025-01-25T18:19:18Z</dcterms:modified>
</cp:coreProperties>
</file>