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22C"/>
    <a:srgbClr val="FFFCF2"/>
    <a:srgbClr val="F79D65"/>
    <a:srgbClr val="ECEDFF"/>
    <a:srgbClr val="5155C3"/>
    <a:srgbClr val="B4D0FF"/>
    <a:srgbClr val="EEF8E4"/>
    <a:srgbClr val="C2E49C"/>
    <a:srgbClr val="6F6B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5C455D-97C9-406B-8536-8977DAC85906}" v="17" dt="2023-06-04T10:20:45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90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K An Excel Expert" userId="767d9ca90e420e15" providerId="LiveId" clId="{275C455D-97C9-406B-8536-8977DAC85906}"/>
    <pc:docChg chg="modSld">
      <pc:chgData name="PK An Excel Expert" userId="767d9ca90e420e15" providerId="LiveId" clId="{275C455D-97C9-406B-8536-8977DAC85906}" dt="2023-06-03T13:42:03.921" v="0" actId="164"/>
      <pc:docMkLst>
        <pc:docMk/>
      </pc:docMkLst>
      <pc:sldChg chg="addSp mod">
        <pc:chgData name="PK An Excel Expert" userId="767d9ca90e420e15" providerId="LiveId" clId="{275C455D-97C9-406B-8536-8977DAC85906}" dt="2023-06-03T13:42:03.921" v="0" actId="164"/>
        <pc:sldMkLst>
          <pc:docMk/>
          <pc:sldMk cId="4058112641" sldId="266"/>
        </pc:sldMkLst>
        <pc:grpChg chg="add">
          <ac:chgData name="PK An Excel Expert" userId="767d9ca90e420e15" providerId="LiveId" clId="{275C455D-97C9-406B-8536-8977DAC85906}" dt="2023-06-03T13:42:03.921" v="0" actId="164"/>
          <ac:grpSpMkLst>
            <pc:docMk/>
            <pc:sldMk cId="4058112641" sldId="266"/>
            <ac:grpSpMk id="21" creationId="{C4E30F79-53BF-3C85-D5DB-05F1B0821792}"/>
          </ac:grpSpMkLst>
        </pc:grpChg>
      </pc:sldChg>
    </pc:docChg>
  </pc:docChgLst>
  <pc:docChgLst>
    <pc:chgData name="PK ." userId="767d9ca90e420e15" providerId="LiveId" clId="{275C455D-97C9-406B-8536-8977DAC85906}"/>
    <pc:docChg chg="undo custSel addSld delSld modSld">
      <pc:chgData name="PK ." userId="767d9ca90e420e15" providerId="LiveId" clId="{275C455D-97C9-406B-8536-8977DAC85906}" dt="2023-06-05T12:14:39.306" v="93" actId="47"/>
      <pc:docMkLst>
        <pc:docMk/>
      </pc:docMkLst>
      <pc:sldChg chg="addSp delSp modSp mod">
        <pc:chgData name="PK ." userId="767d9ca90e420e15" providerId="LiveId" clId="{275C455D-97C9-406B-8536-8977DAC85906}" dt="2023-06-04T04:40:16.502" v="18" actId="164"/>
        <pc:sldMkLst>
          <pc:docMk/>
          <pc:sldMk cId="4058112641" sldId="266"/>
        </pc:sldMkLst>
        <pc:grpChg chg="add">
          <ac:chgData name="PK ." userId="767d9ca90e420e15" providerId="LiveId" clId="{275C455D-97C9-406B-8536-8977DAC85906}" dt="2023-06-04T04:40:16.502" v="18" actId="164"/>
          <ac:grpSpMkLst>
            <pc:docMk/>
            <pc:sldMk cId="4058112641" sldId="266"/>
            <ac:grpSpMk id="24" creationId="{3C1E06F7-B918-A4CA-0FBA-2848A3E3FE40}"/>
          </ac:grpSpMkLst>
        </pc:grpChg>
        <pc:picChg chg="add del mod">
          <ac:chgData name="PK ." userId="767d9ca90e420e15" providerId="LiveId" clId="{275C455D-97C9-406B-8536-8977DAC85906}" dt="2023-06-04T04:37:57.103" v="3" actId="478"/>
          <ac:picMkLst>
            <pc:docMk/>
            <pc:sldMk cId="4058112641" sldId="266"/>
            <ac:picMk id="4" creationId="{C02ADE64-AE5F-9203-BA1F-A09EE44C939E}"/>
          </ac:picMkLst>
        </pc:picChg>
        <pc:picChg chg="add mod">
          <ac:chgData name="PK ." userId="767d9ca90e420e15" providerId="LiveId" clId="{275C455D-97C9-406B-8536-8977DAC85906}" dt="2023-06-04T04:39:56.270" v="13" actId="1076"/>
          <ac:picMkLst>
            <pc:docMk/>
            <pc:sldMk cId="4058112641" sldId="266"/>
            <ac:picMk id="17" creationId="{79F7AC53-7911-BE61-350E-C6ED38BA881B}"/>
          </ac:picMkLst>
        </pc:picChg>
        <pc:picChg chg="add mod">
          <ac:chgData name="PK ." userId="767d9ca90e420e15" providerId="LiveId" clId="{275C455D-97C9-406B-8536-8977DAC85906}" dt="2023-06-04T04:39:56.270" v="13" actId="1076"/>
          <ac:picMkLst>
            <pc:docMk/>
            <pc:sldMk cId="4058112641" sldId="266"/>
            <ac:picMk id="22" creationId="{4E99E70D-2CF0-D4F3-AAA0-F3A41B7648DD}"/>
          </ac:picMkLst>
        </pc:picChg>
        <pc:picChg chg="add mod">
          <ac:chgData name="PK ." userId="767d9ca90e420e15" providerId="LiveId" clId="{275C455D-97C9-406B-8536-8977DAC85906}" dt="2023-06-04T04:39:56.270" v="13" actId="1076"/>
          <ac:picMkLst>
            <pc:docMk/>
            <pc:sldMk cId="4058112641" sldId="266"/>
            <ac:picMk id="23" creationId="{22CFF0F4-62F9-9E8B-E212-CDD762B33874}"/>
          </ac:picMkLst>
        </pc:picChg>
      </pc:sldChg>
      <pc:sldChg chg="addSp modSp mod">
        <pc:chgData name="PK ." userId="767d9ca90e420e15" providerId="LiveId" clId="{275C455D-97C9-406B-8536-8977DAC85906}" dt="2023-06-04T04:42:10.419" v="24" actId="1076"/>
        <pc:sldMkLst>
          <pc:docMk/>
          <pc:sldMk cId="3836527175" sldId="267"/>
        </pc:sldMkLst>
        <pc:spChg chg="mod">
          <ac:chgData name="PK ." userId="767d9ca90e420e15" providerId="LiveId" clId="{275C455D-97C9-406B-8536-8977DAC85906}" dt="2023-06-04T04:42:10.419" v="24" actId="1076"/>
          <ac:spMkLst>
            <pc:docMk/>
            <pc:sldMk cId="3836527175" sldId="267"/>
            <ac:spMk id="2" creationId="{17923BDC-7AA6-21FC-0E8A-A0682779492A}"/>
          </ac:spMkLst>
        </pc:spChg>
        <pc:spChg chg="mod">
          <ac:chgData name="PK ." userId="767d9ca90e420e15" providerId="LiveId" clId="{275C455D-97C9-406B-8536-8977DAC85906}" dt="2023-06-04T04:42:10.419" v="24" actId="1076"/>
          <ac:spMkLst>
            <pc:docMk/>
            <pc:sldMk cId="3836527175" sldId="267"/>
            <ac:spMk id="3" creationId="{AB3B516B-32E3-194E-0256-8B317BA0BE95}"/>
          </ac:spMkLst>
        </pc:spChg>
        <pc:spChg chg="mod">
          <ac:chgData name="PK ." userId="767d9ca90e420e15" providerId="LiveId" clId="{275C455D-97C9-406B-8536-8977DAC85906}" dt="2023-06-04T04:42:10.419" v="24" actId="1076"/>
          <ac:spMkLst>
            <pc:docMk/>
            <pc:sldMk cId="3836527175" sldId="267"/>
            <ac:spMk id="5" creationId="{6009A977-695F-399B-C401-05C4CBA8045F}"/>
          </ac:spMkLst>
        </pc:spChg>
        <pc:spChg chg="mod">
          <ac:chgData name="PK ." userId="767d9ca90e420e15" providerId="LiveId" clId="{275C455D-97C9-406B-8536-8977DAC85906}" dt="2023-06-04T04:42:10.419" v="24" actId="1076"/>
          <ac:spMkLst>
            <pc:docMk/>
            <pc:sldMk cId="3836527175" sldId="267"/>
            <ac:spMk id="7" creationId="{53FFA83B-02ED-3DBB-DA9C-CDAF62B7B0B6}"/>
          </ac:spMkLst>
        </pc:spChg>
        <pc:spChg chg="mod">
          <ac:chgData name="PK ." userId="767d9ca90e420e15" providerId="LiveId" clId="{275C455D-97C9-406B-8536-8977DAC85906}" dt="2023-06-04T04:42:10.419" v="24" actId="1076"/>
          <ac:spMkLst>
            <pc:docMk/>
            <pc:sldMk cId="3836527175" sldId="267"/>
            <ac:spMk id="9" creationId="{92D012B2-23A5-32C5-F2E6-BCAB1B27B8DB}"/>
          </ac:spMkLst>
        </pc:spChg>
        <pc:spChg chg="mod">
          <ac:chgData name="PK ." userId="767d9ca90e420e15" providerId="LiveId" clId="{275C455D-97C9-406B-8536-8977DAC85906}" dt="2023-06-04T04:42:10.419" v="24" actId="1076"/>
          <ac:spMkLst>
            <pc:docMk/>
            <pc:sldMk cId="3836527175" sldId="267"/>
            <ac:spMk id="15" creationId="{5C45733F-464B-E210-9BF3-29A5EBBD6856}"/>
          </ac:spMkLst>
        </pc:spChg>
        <pc:grpChg chg="mod">
          <ac:chgData name="PK ." userId="767d9ca90e420e15" providerId="LiveId" clId="{275C455D-97C9-406B-8536-8977DAC85906}" dt="2023-06-04T04:42:10.419" v="24" actId="1076"/>
          <ac:grpSpMkLst>
            <pc:docMk/>
            <pc:sldMk cId="3836527175" sldId="267"/>
            <ac:grpSpMk id="4" creationId="{D226960E-6F5C-72BB-9F03-3910239A2C65}"/>
          </ac:grpSpMkLst>
        </pc:grpChg>
        <pc:grpChg chg="add mod">
          <ac:chgData name="PK ." userId="767d9ca90e420e15" providerId="LiveId" clId="{275C455D-97C9-406B-8536-8977DAC85906}" dt="2023-06-04T04:42:10.419" v="24" actId="1076"/>
          <ac:grpSpMkLst>
            <pc:docMk/>
            <pc:sldMk cId="3836527175" sldId="267"/>
            <ac:grpSpMk id="11" creationId="{A87B5413-F5EE-7915-3780-B09EAD49DBEA}"/>
          </ac:grpSpMkLst>
        </pc:grpChg>
        <pc:grpChg chg="mod">
          <ac:chgData name="PK ." userId="767d9ca90e420e15" providerId="LiveId" clId="{275C455D-97C9-406B-8536-8977DAC85906}" dt="2023-06-04T04:42:10.419" v="24" actId="1076"/>
          <ac:grpSpMkLst>
            <pc:docMk/>
            <pc:sldMk cId="3836527175" sldId="267"/>
            <ac:grpSpMk id="13" creationId="{3AF4A3CD-9FF8-E931-8CD0-75B12AFBFBA7}"/>
          </ac:grpSpMkLst>
        </pc:grpChg>
        <pc:grpChg chg="mod">
          <ac:chgData name="PK ." userId="767d9ca90e420e15" providerId="LiveId" clId="{275C455D-97C9-406B-8536-8977DAC85906}" dt="2023-06-04T04:42:10.419" v="24" actId="1076"/>
          <ac:grpSpMkLst>
            <pc:docMk/>
            <pc:sldMk cId="3836527175" sldId="267"/>
            <ac:grpSpMk id="14" creationId="{F3279D8E-2B0F-7F7D-0E17-56A0BBF251EE}"/>
          </ac:grpSpMkLst>
        </pc:grpChg>
        <pc:picChg chg="add mod">
          <ac:chgData name="PK ." userId="767d9ca90e420e15" providerId="LiveId" clId="{275C455D-97C9-406B-8536-8977DAC85906}" dt="2023-06-04T04:42:10.419" v="24" actId="1076"/>
          <ac:picMkLst>
            <pc:docMk/>
            <pc:sldMk cId="3836527175" sldId="267"/>
            <ac:picMk id="6" creationId="{C49786D0-ED5A-4383-1C82-3C0FEF3EC78D}"/>
          </ac:picMkLst>
        </pc:picChg>
        <pc:picChg chg="add mod">
          <ac:chgData name="PK ." userId="767d9ca90e420e15" providerId="LiveId" clId="{275C455D-97C9-406B-8536-8977DAC85906}" dt="2023-06-04T04:42:10.419" v="24" actId="1076"/>
          <ac:picMkLst>
            <pc:docMk/>
            <pc:sldMk cId="3836527175" sldId="267"/>
            <ac:picMk id="8" creationId="{B687C89E-6E5E-07F5-5B92-36751816323C}"/>
          </ac:picMkLst>
        </pc:picChg>
        <pc:picChg chg="add mod">
          <ac:chgData name="PK ." userId="767d9ca90e420e15" providerId="LiveId" clId="{275C455D-97C9-406B-8536-8977DAC85906}" dt="2023-06-04T04:42:10.419" v="24" actId="1076"/>
          <ac:picMkLst>
            <pc:docMk/>
            <pc:sldMk cId="3836527175" sldId="267"/>
            <ac:picMk id="10" creationId="{65A0720C-E83E-3CBA-FCE8-A0E60F9E2BEE}"/>
          </ac:picMkLst>
        </pc:picChg>
        <pc:picChg chg="mod">
          <ac:chgData name="PK ." userId="767d9ca90e420e15" providerId="LiveId" clId="{275C455D-97C9-406B-8536-8977DAC85906}" dt="2023-06-04T04:42:10.419" v="24" actId="1076"/>
          <ac:picMkLst>
            <pc:docMk/>
            <pc:sldMk cId="3836527175" sldId="267"/>
            <ac:picMk id="16" creationId="{E049DC5D-3FAB-06BE-8970-EDE655B29127}"/>
          </ac:picMkLst>
        </pc:picChg>
        <pc:picChg chg="mod">
          <ac:chgData name="PK ." userId="767d9ca90e420e15" providerId="LiveId" clId="{275C455D-97C9-406B-8536-8977DAC85906}" dt="2023-06-04T04:42:10.419" v="24" actId="1076"/>
          <ac:picMkLst>
            <pc:docMk/>
            <pc:sldMk cId="3836527175" sldId="267"/>
            <ac:picMk id="18" creationId="{92F0112C-385B-44D8-4415-DAD7A16E7065}"/>
          </ac:picMkLst>
        </pc:picChg>
        <pc:picChg chg="mod">
          <ac:chgData name="PK ." userId="767d9ca90e420e15" providerId="LiveId" clId="{275C455D-97C9-406B-8536-8977DAC85906}" dt="2023-06-04T04:42:10.419" v="24" actId="1076"/>
          <ac:picMkLst>
            <pc:docMk/>
            <pc:sldMk cId="3836527175" sldId="267"/>
            <ac:picMk id="19" creationId="{37DB5FD0-3499-3108-CA2A-DCEE6E436692}"/>
          </ac:picMkLst>
        </pc:picChg>
        <pc:picChg chg="mod">
          <ac:chgData name="PK ." userId="767d9ca90e420e15" providerId="LiveId" clId="{275C455D-97C9-406B-8536-8977DAC85906}" dt="2023-06-04T04:42:10.419" v="24" actId="1076"/>
          <ac:picMkLst>
            <pc:docMk/>
            <pc:sldMk cId="3836527175" sldId="267"/>
            <ac:picMk id="20" creationId="{32C6F366-C4FD-4EB2-0C4B-3845598E0A57}"/>
          </ac:picMkLst>
        </pc:picChg>
      </pc:sldChg>
      <pc:sldChg chg="addSp modSp mod">
        <pc:chgData name="PK ." userId="767d9ca90e420e15" providerId="LiveId" clId="{275C455D-97C9-406B-8536-8977DAC85906}" dt="2023-06-04T04:40:21.639" v="20" actId="164"/>
        <pc:sldMkLst>
          <pc:docMk/>
          <pc:sldMk cId="323148393" sldId="268"/>
        </pc:sldMkLst>
        <pc:grpChg chg="add">
          <ac:chgData name="PK ." userId="767d9ca90e420e15" providerId="LiveId" clId="{275C455D-97C9-406B-8536-8977DAC85906}" dt="2023-06-04T04:40:21.639" v="20" actId="164"/>
          <ac:grpSpMkLst>
            <pc:docMk/>
            <pc:sldMk cId="323148393" sldId="268"/>
            <ac:grpSpMk id="12" creationId="{7F55BA01-50B6-9193-0BF6-FC960682B5B7}"/>
          </ac:grpSpMkLst>
        </pc:grpChg>
        <pc:picChg chg="add mod">
          <ac:chgData name="PK ." userId="767d9ca90e420e15" providerId="LiveId" clId="{275C455D-97C9-406B-8536-8977DAC85906}" dt="2023-06-04T04:40:05.836" v="15"/>
          <ac:picMkLst>
            <pc:docMk/>
            <pc:sldMk cId="323148393" sldId="268"/>
            <ac:picMk id="8" creationId="{38670740-7119-7EAB-EBEE-7FA90102F358}"/>
          </ac:picMkLst>
        </pc:picChg>
        <pc:picChg chg="add mod">
          <ac:chgData name="PK ." userId="767d9ca90e420e15" providerId="LiveId" clId="{275C455D-97C9-406B-8536-8977DAC85906}" dt="2023-06-04T04:40:05.836" v="15"/>
          <ac:picMkLst>
            <pc:docMk/>
            <pc:sldMk cId="323148393" sldId="268"/>
            <ac:picMk id="10" creationId="{BE89C24C-54CB-52E3-91DA-5D8B9B4089CC}"/>
          </ac:picMkLst>
        </pc:picChg>
        <pc:picChg chg="add mod">
          <ac:chgData name="PK ." userId="767d9ca90e420e15" providerId="LiveId" clId="{275C455D-97C9-406B-8536-8977DAC85906}" dt="2023-06-04T04:40:05.836" v="15"/>
          <ac:picMkLst>
            <pc:docMk/>
            <pc:sldMk cId="323148393" sldId="268"/>
            <ac:picMk id="11" creationId="{0411A22A-F413-1E91-876C-2BD35C91215D}"/>
          </ac:picMkLst>
        </pc:picChg>
      </pc:sldChg>
      <pc:sldChg chg="addSp modSp mod">
        <pc:chgData name="PK ." userId="767d9ca90e420e15" providerId="LiveId" clId="{275C455D-97C9-406B-8536-8977DAC85906}" dt="2023-06-04T04:40:24.302" v="21" actId="164"/>
        <pc:sldMkLst>
          <pc:docMk/>
          <pc:sldMk cId="1942175016" sldId="269"/>
        </pc:sldMkLst>
        <pc:grpChg chg="add">
          <ac:chgData name="PK ." userId="767d9ca90e420e15" providerId="LiveId" clId="{275C455D-97C9-406B-8536-8977DAC85906}" dt="2023-06-04T04:40:24.302" v="21" actId="164"/>
          <ac:grpSpMkLst>
            <pc:docMk/>
            <pc:sldMk cId="1942175016" sldId="269"/>
            <ac:grpSpMk id="11" creationId="{C521B5D5-E361-4E6E-02F8-50116464F77F}"/>
          </ac:grpSpMkLst>
        </pc:grpChg>
        <pc:picChg chg="add mod">
          <ac:chgData name="PK ." userId="767d9ca90e420e15" providerId="LiveId" clId="{275C455D-97C9-406B-8536-8977DAC85906}" dt="2023-06-04T04:40:07.364" v="16"/>
          <ac:picMkLst>
            <pc:docMk/>
            <pc:sldMk cId="1942175016" sldId="269"/>
            <ac:picMk id="4" creationId="{E484C40E-6DAE-A91E-2234-B8F9FB3EB1D1}"/>
          </ac:picMkLst>
        </pc:picChg>
        <pc:picChg chg="add mod">
          <ac:chgData name="PK ." userId="767d9ca90e420e15" providerId="LiveId" clId="{275C455D-97C9-406B-8536-8977DAC85906}" dt="2023-06-04T04:40:07.364" v="16"/>
          <ac:picMkLst>
            <pc:docMk/>
            <pc:sldMk cId="1942175016" sldId="269"/>
            <ac:picMk id="8" creationId="{498EDA6E-D8EE-0BA6-1AEE-FDE61E5B55DC}"/>
          </ac:picMkLst>
        </pc:picChg>
        <pc:picChg chg="add mod">
          <ac:chgData name="PK ." userId="767d9ca90e420e15" providerId="LiveId" clId="{275C455D-97C9-406B-8536-8977DAC85906}" dt="2023-06-04T04:40:07.364" v="16"/>
          <ac:picMkLst>
            <pc:docMk/>
            <pc:sldMk cId="1942175016" sldId="269"/>
            <ac:picMk id="10" creationId="{632068DB-0242-F317-5247-8879349847CA}"/>
          </ac:picMkLst>
        </pc:picChg>
      </pc:sldChg>
      <pc:sldChg chg="addSp modSp mod">
        <pc:chgData name="PK ." userId="767d9ca90e420e15" providerId="LiveId" clId="{275C455D-97C9-406B-8536-8977DAC85906}" dt="2023-06-04T04:40:26.785" v="22" actId="164"/>
        <pc:sldMkLst>
          <pc:docMk/>
          <pc:sldMk cId="2796219920" sldId="270"/>
        </pc:sldMkLst>
        <pc:grpChg chg="add">
          <ac:chgData name="PK ." userId="767d9ca90e420e15" providerId="LiveId" clId="{275C455D-97C9-406B-8536-8977DAC85906}" dt="2023-06-04T04:40:26.785" v="22" actId="164"/>
          <ac:grpSpMkLst>
            <pc:docMk/>
            <pc:sldMk cId="2796219920" sldId="270"/>
            <ac:grpSpMk id="10" creationId="{8F5F35C3-A95F-7831-13D3-A2D34AC68092}"/>
          </ac:grpSpMkLst>
        </pc:grpChg>
        <pc:picChg chg="add mod">
          <ac:chgData name="PK ." userId="767d9ca90e420e15" providerId="LiveId" clId="{275C455D-97C9-406B-8536-8977DAC85906}" dt="2023-06-04T04:40:08.708" v="17"/>
          <ac:picMkLst>
            <pc:docMk/>
            <pc:sldMk cId="2796219920" sldId="270"/>
            <ac:picMk id="5" creationId="{248E2173-EDDF-8ACB-2935-142F1247FD40}"/>
          </ac:picMkLst>
        </pc:picChg>
        <pc:picChg chg="add mod">
          <ac:chgData name="PK ." userId="767d9ca90e420e15" providerId="LiveId" clId="{275C455D-97C9-406B-8536-8977DAC85906}" dt="2023-06-04T04:40:08.708" v="17"/>
          <ac:picMkLst>
            <pc:docMk/>
            <pc:sldMk cId="2796219920" sldId="270"/>
            <ac:picMk id="6" creationId="{BD32173C-B951-E241-8CDE-E788FAEFDE14}"/>
          </ac:picMkLst>
        </pc:picChg>
        <pc:picChg chg="add mod">
          <ac:chgData name="PK ." userId="767d9ca90e420e15" providerId="LiveId" clId="{275C455D-97C9-406B-8536-8977DAC85906}" dt="2023-06-04T04:40:08.708" v="17"/>
          <ac:picMkLst>
            <pc:docMk/>
            <pc:sldMk cId="2796219920" sldId="270"/>
            <ac:picMk id="8" creationId="{44D63841-1F62-29AA-9FDB-1297D91D16B3}"/>
          </ac:picMkLst>
        </pc:picChg>
      </pc:sldChg>
      <pc:sldChg chg="addSp modSp new del mod">
        <pc:chgData name="PK ." userId="767d9ca90e420e15" providerId="LiveId" clId="{275C455D-97C9-406B-8536-8977DAC85906}" dt="2023-06-05T12:14:39.306" v="93" actId="47"/>
        <pc:sldMkLst>
          <pc:docMk/>
          <pc:sldMk cId="2165555132" sldId="272"/>
        </pc:sldMkLst>
        <pc:spChg chg="add mod">
          <ac:chgData name="PK ." userId="767d9ca90e420e15" providerId="LiveId" clId="{275C455D-97C9-406B-8536-8977DAC85906}" dt="2023-06-04T10:23:18.935" v="92" actId="1076"/>
          <ac:spMkLst>
            <pc:docMk/>
            <pc:sldMk cId="2165555132" sldId="272"/>
            <ac:spMk id="2" creationId="{727966BC-6801-4D82-BA46-68FCE591501D}"/>
          </ac:spMkLst>
        </pc:spChg>
        <pc:spChg chg="add mod">
          <ac:chgData name="PK ." userId="767d9ca90e420e15" providerId="LiveId" clId="{275C455D-97C9-406B-8536-8977DAC85906}" dt="2023-06-04T10:18:25.209" v="54" actId="207"/>
          <ac:spMkLst>
            <pc:docMk/>
            <pc:sldMk cId="2165555132" sldId="272"/>
            <ac:spMk id="3" creationId="{576B21DD-C6A8-B074-9A02-7B3707CAB06C}"/>
          </ac:spMkLst>
        </pc:spChg>
        <pc:spChg chg="add mod">
          <ac:chgData name="PK ." userId="767d9ca90e420e15" providerId="LiveId" clId="{275C455D-97C9-406B-8536-8977DAC85906}" dt="2023-06-04T10:19:16.396" v="61" actId="207"/>
          <ac:spMkLst>
            <pc:docMk/>
            <pc:sldMk cId="2165555132" sldId="272"/>
            <ac:spMk id="4" creationId="{23761AE0-8EAB-C772-2884-0500E12A3C7B}"/>
          </ac:spMkLst>
        </pc:spChg>
        <pc:spChg chg="add mod">
          <ac:chgData name="PK ." userId="767d9ca90e420e15" providerId="LiveId" clId="{275C455D-97C9-406B-8536-8977DAC85906}" dt="2023-06-04T10:19:42.498" v="66" actId="207"/>
          <ac:spMkLst>
            <pc:docMk/>
            <pc:sldMk cId="2165555132" sldId="272"/>
            <ac:spMk id="5" creationId="{9E12B236-BFAD-FF73-414C-B58DD493D0F1}"/>
          </ac:spMkLst>
        </pc:spChg>
        <pc:spChg chg="add mod">
          <ac:chgData name="PK ." userId="767d9ca90e420e15" providerId="LiveId" clId="{275C455D-97C9-406B-8536-8977DAC85906}" dt="2023-06-04T10:19:49.064" v="70" actId="1076"/>
          <ac:spMkLst>
            <pc:docMk/>
            <pc:sldMk cId="2165555132" sldId="272"/>
            <ac:spMk id="6" creationId="{8A0D0203-8294-0E3E-08D5-35CF02DA2532}"/>
          </ac:spMkLst>
        </pc:spChg>
        <pc:grpChg chg="add">
          <ac:chgData name="PK ." userId="767d9ca90e420e15" providerId="LiveId" clId="{275C455D-97C9-406B-8536-8977DAC85906}" dt="2023-06-04T10:22:25.287" v="88" actId="164"/>
          <ac:grpSpMkLst>
            <pc:docMk/>
            <pc:sldMk cId="2165555132" sldId="272"/>
            <ac:grpSpMk id="15" creationId="{5955F623-E6F5-5371-5FF3-5C32F56C45D7}"/>
          </ac:grpSpMkLst>
        </pc:grpChg>
        <pc:picChg chg="add mod">
          <ac:chgData name="PK ." userId="767d9ca90e420e15" providerId="LiveId" clId="{275C455D-97C9-406B-8536-8977DAC85906}" dt="2023-06-04T10:21:47.610" v="87" actId="1038"/>
          <ac:picMkLst>
            <pc:docMk/>
            <pc:sldMk cId="2165555132" sldId="272"/>
            <ac:picMk id="8" creationId="{4A59C4B8-9BE5-68F8-3CA7-2731BA0BBA56}"/>
          </ac:picMkLst>
        </pc:picChg>
        <pc:picChg chg="add mod">
          <ac:chgData name="PK ." userId="767d9ca90e420e15" providerId="LiveId" clId="{275C455D-97C9-406B-8536-8977DAC85906}" dt="2023-06-04T10:21:47.610" v="87" actId="1038"/>
          <ac:picMkLst>
            <pc:docMk/>
            <pc:sldMk cId="2165555132" sldId="272"/>
            <ac:picMk id="10" creationId="{79E2AD8D-E2C4-8156-57C1-2F61E10E0026}"/>
          </ac:picMkLst>
        </pc:picChg>
        <pc:picChg chg="add mod">
          <ac:chgData name="PK ." userId="767d9ca90e420e15" providerId="LiveId" clId="{275C455D-97C9-406B-8536-8977DAC85906}" dt="2023-06-04T10:21:47.610" v="87" actId="1038"/>
          <ac:picMkLst>
            <pc:docMk/>
            <pc:sldMk cId="2165555132" sldId="272"/>
            <ac:picMk id="12" creationId="{7A5BC91B-8261-15F0-69D9-3433D4F54A12}"/>
          </ac:picMkLst>
        </pc:picChg>
        <pc:picChg chg="add mod">
          <ac:chgData name="PK ." userId="767d9ca90e420e15" providerId="LiveId" clId="{275C455D-97C9-406B-8536-8977DAC85906}" dt="2023-06-04T10:21:47.610" v="87" actId="1038"/>
          <ac:picMkLst>
            <pc:docMk/>
            <pc:sldMk cId="2165555132" sldId="272"/>
            <ac:picMk id="14" creationId="{663E790F-9885-7B2F-7E06-B585B311D138}"/>
          </ac:picMkLst>
        </pc:picChg>
      </pc:sldChg>
      <pc:sldChg chg="addSp delSp modSp new del mod setBg">
        <pc:chgData name="PK ." userId="767d9ca90e420e15" providerId="LiveId" clId="{275C455D-97C9-406B-8536-8977DAC85906}" dt="2023-06-04T07:16:35.309" v="37" actId="47"/>
        <pc:sldMkLst>
          <pc:docMk/>
          <pc:sldMk cId="3523671571" sldId="272"/>
        </pc:sldMkLst>
        <pc:spChg chg="add del">
          <ac:chgData name="PK ." userId="767d9ca90e420e15" providerId="LiveId" clId="{275C455D-97C9-406B-8536-8977DAC85906}" dt="2023-06-04T05:41:09.152" v="28" actId="26606"/>
          <ac:spMkLst>
            <pc:docMk/>
            <pc:sldMk cId="3523671571" sldId="272"/>
            <ac:spMk id="8" creationId="{42A4FC2C-047E-45A5-965D-8E1E3BF09BC6}"/>
          </ac:spMkLst>
        </pc:spChg>
        <pc:picChg chg="add mod">
          <ac:chgData name="PK ." userId="767d9ca90e420e15" providerId="LiveId" clId="{275C455D-97C9-406B-8536-8977DAC85906}" dt="2023-06-04T05:41:09.152" v="28" actId="26606"/>
          <ac:picMkLst>
            <pc:docMk/>
            <pc:sldMk cId="3523671571" sldId="272"/>
            <ac:picMk id="3" creationId="{46DE27B3-ED53-C6E7-18A8-3AD351FEF225}"/>
          </ac:picMkLst>
        </pc:picChg>
        <pc:picChg chg="add mod">
          <ac:chgData name="PK ." userId="767d9ca90e420e15" providerId="LiveId" clId="{275C455D-97C9-406B-8536-8977DAC85906}" dt="2023-06-04T05:44:11.957" v="30" actId="1076"/>
          <ac:picMkLst>
            <pc:docMk/>
            <pc:sldMk cId="3523671571" sldId="272"/>
            <ac:picMk id="5" creationId="{32A554CE-DBB0-E619-1953-1BEBA0B6A33B}"/>
          </ac:picMkLst>
        </pc:picChg>
        <pc:picChg chg="add">
          <ac:chgData name="PK ." userId="767d9ca90e420e15" providerId="LiveId" clId="{275C455D-97C9-406B-8536-8977DAC85906}" dt="2023-06-04T05:44:33.708" v="31" actId="22"/>
          <ac:picMkLst>
            <pc:docMk/>
            <pc:sldMk cId="3523671571" sldId="272"/>
            <ac:picMk id="7" creationId="{AEBED9A3-5B21-9D81-B19D-262A1DDB11E1}"/>
          </ac:picMkLst>
        </pc:picChg>
        <pc:picChg chg="add mod">
          <ac:chgData name="PK ." userId="767d9ca90e420e15" providerId="LiveId" clId="{275C455D-97C9-406B-8536-8977DAC85906}" dt="2023-06-04T05:44:55.349" v="33" actId="1076"/>
          <ac:picMkLst>
            <pc:docMk/>
            <pc:sldMk cId="3523671571" sldId="272"/>
            <ac:picMk id="10" creationId="{B6B6A6A8-E6F4-F1D8-22E3-8700BEFDB419}"/>
          </ac:picMkLst>
        </pc:picChg>
        <pc:picChg chg="add mod modCrop">
          <ac:chgData name="PK ." userId="767d9ca90e420e15" providerId="LiveId" clId="{275C455D-97C9-406B-8536-8977DAC85906}" dt="2023-06-04T05:46:38.252" v="36" actId="732"/>
          <ac:picMkLst>
            <pc:docMk/>
            <pc:sldMk cId="3523671571" sldId="272"/>
            <ac:picMk id="12" creationId="{3B2DF2F1-793A-3753-479D-576206F0BD2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068FD-5B6E-E2EA-A62D-371BA4C8A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7A4F7-A9E1-54E9-D680-3F1BB9B18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D49AC-09E0-9E94-7B99-E4C33366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D7E3-6848-41AF-976B-E38EDD8C8CA5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67670-EBD8-C7CD-1C78-B9495713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2FC04-02C7-5BEB-85F8-C4DDCD92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E07F-BD05-479D-8DD0-3D56FBB7B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37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3F0E0-1426-6E3D-47AE-3BC5128CC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9F043-00C1-49F6-A8C4-4EA209B04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BE1A3-72B8-6586-AADD-B634C48C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D7E3-6848-41AF-976B-E38EDD8C8CA5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F0622-6254-C30E-7D4F-231D85C15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B7CE0-8E1B-0C6F-BBA9-75E67267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E07F-BD05-479D-8DD0-3D56FBB7B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60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EBC3A6-AE89-FDA1-6584-4ACA111A2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368A8-23F0-F0E9-15B0-CE00628EC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F6466-EBB4-F1EF-2D90-09686C10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D7E3-6848-41AF-976B-E38EDD8C8CA5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B54C1-6D16-6051-ED14-78472239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66051-9A4A-78F8-4714-E63F1ED3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E07F-BD05-479D-8DD0-3D56FBB7B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19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DEDC-1BA0-D93B-1585-59EA3346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A9983-9BC7-AF73-ED1B-CE0EAD636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86565-77B5-3156-1904-7E10AB1F4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D7E3-6848-41AF-976B-E38EDD8C8CA5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AA2CB-AA49-E9AB-F21C-97377686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B6FEF-2904-A2EB-F980-C28017FD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E07F-BD05-479D-8DD0-3D56FBB7B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32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ED27-40D8-9E85-D5B9-3F9112271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0507D-C62E-5627-6813-7A18BFDD8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F4DDB-0262-4C9C-AE38-917CA02C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D7E3-6848-41AF-976B-E38EDD8C8CA5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AD58D-D8BD-6887-3FB8-422F2C7B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8DAAC-452B-FD09-07A9-08713245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E07F-BD05-479D-8DD0-3D56FBB7B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13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767AE-90B1-A58F-2238-CD7A91993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0923C-66C7-B67F-043C-62992B2CA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9FD60-9A7D-8AAF-537F-4A733A876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EDA17-89C8-B651-95A5-C3872BFB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D7E3-6848-41AF-976B-E38EDD8C8CA5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9CDBF-92D9-B67D-206E-8EABA24A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9367D-61AF-0677-2B42-6FF48401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E07F-BD05-479D-8DD0-3D56FBB7B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00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EAC1E-57B7-994C-4DFF-DE9D2C621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19A3D-BF37-169F-9FC5-963742ABB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8A0CD-BD0E-4657-AB12-2A5DA1964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3945C-739B-D202-E206-AA05FEB24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0C17B4-0448-D13D-3D7C-0A339A145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1352C9-6DA1-3FA3-561B-332999C9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D7E3-6848-41AF-976B-E38EDD8C8CA5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9FB51F-0CCE-8D9F-3CAE-4182F74F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BA388C-9F1D-187B-C95D-16D97F35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E07F-BD05-479D-8DD0-3D56FBB7B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10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4D3B-C14F-07A0-994E-82448AE6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B6D51B-4FEA-0DE0-C536-141B50226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D7E3-6848-41AF-976B-E38EDD8C8CA5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8B8C2-45A2-33D6-202A-34762AAD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8030C-6D12-E1B9-0091-FA71CF17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E07F-BD05-479D-8DD0-3D56FBB7B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38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329E5-A67D-A7A9-E5CB-A79D4CF5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D7E3-6848-41AF-976B-E38EDD8C8CA5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4A3730-461A-E50A-BCFC-3CBCC63D5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CAD5B-9697-29D8-4B75-8191FB1B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E07F-BD05-479D-8DD0-3D56FBB7B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52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B2ECC-6528-DE36-64EF-59CD607EF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5A854-8858-3650-2684-99284EB8F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30760-B057-AA93-A376-8522BA015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E37B1-A0D2-FD4E-0E1F-8C9C1D4E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D7E3-6848-41AF-976B-E38EDD8C8CA5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DEC79-EA39-797E-0DF2-747FAFFFE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4A1C0-5221-2469-C92D-13233E17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E07F-BD05-479D-8DD0-3D56FBB7B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04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39B1-BB8A-E03C-B189-6E121D03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CDC1AF-B350-26B6-EBE9-1F0449F36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5C743-69F5-9313-6DF8-9E70082FF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3696B-8D5C-65FB-D84B-5822973DE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D7E3-6848-41AF-976B-E38EDD8C8CA5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533A3-2BC1-6114-86D9-EA4987125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5387D-2C20-ABAD-2D19-C9F5CD40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E07F-BD05-479D-8DD0-3D56FBB7B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95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4F473B-DC7E-791D-C78C-0525DDF15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EA291-2196-2ABF-B70A-B52C24079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7DC36-897B-39B7-8E8E-A461AD5903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CD7E3-6848-41AF-976B-E38EDD8C8CA5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01AD3-73E9-0E83-2E8A-D32FAE075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865EC-27D3-535F-D548-10CA9B3CF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0E07F-BD05-479D-8DD0-3D56FBB7B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26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4.sv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sv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2.svg"/><Relationship Id="rId11" Type="http://schemas.openxmlformats.org/officeDocument/2006/relationships/image" Target="../media/image3.png"/><Relationship Id="rId5" Type="http://schemas.openxmlformats.org/officeDocument/2006/relationships/image" Target="../media/image11.png"/><Relationship Id="rId15" Type="http://schemas.openxmlformats.org/officeDocument/2006/relationships/image" Target="../media/image7.png"/><Relationship Id="rId10" Type="http://schemas.openxmlformats.org/officeDocument/2006/relationships/image" Target="../media/image2.svg"/><Relationship Id="rId4" Type="http://schemas.openxmlformats.org/officeDocument/2006/relationships/image" Target="../media/image10.svg"/><Relationship Id="rId9" Type="http://schemas.openxmlformats.org/officeDocument/2006/relationships/image" Target="../media/image1.png"/><Relationship Id="rId1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4.sv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12" Type="http://schemas.openxmlformats.org/officeDocument/2006/relationships/image" Target="../media/image3.png"/><Relationship Id="rId17" Type="http://schemas.openxmlformats.org/officeDocument/2006/relationships/image" Target="../media/image8.svg"/><Relationship Id="rId2" Type="http://schemas.openxmlformats.org/officeDocument/2006/relationships/image" Target="../media/image9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.svg"/><Relationship Id="rId5" Type="http://schemas.openxmlformats.org/officeDocument/2006/relationships/image" Target="../media/image16.svg"/><Relationship Id="rId1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15.png"/><Relationship Id="rId9" Type="http://schemas.openxmlformats.org/officeDocument/2006/relationships/image" Target="../media/image14.svg"/><Relationship Id="rId1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4.svg"/><Relationship Id="rId5" Type="http://schemas.openxmlformats.org/officeDocument/2006/relationships/image" Target="../media/image16.svg"/><Relationship Id="rId15" Type="http://schemas.openxmlformats.org/officeDocument/2006/relationships/image" Target="../media/image8.svg"/><Relationship Id="rId10" Type="http://schemas.openxmlformats.org/officeDocument/2006/relationships/image" Target="../media/image3.png"/><Relationship Id="rId4" Type="http://schemas.openxmlformats.org/officeDocument/2006/relationships/image" Target="../media/image15.png"/><Relationship Id="rId9" Type="http://schemas.openxmlformats.org/officeDocument/2006/relationships/image" Target="../media/image2.svg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svg"/><Relationship Id="rId3" Type="http://schemas.openxmlformats.org/officeDocument/2006/relationships/image" Target="../media/image16.svg"/><Relationship Id="rId7" Type="http://schemas.openxmlformats.org/officeDocument/2006/relationships/image" Target="../media/image14.svg"/><Relationship Id="rId12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4.svg"/><Relationship Id="rId5" Type="http://schemas.openxmlformats.org/officeDocument/2006/relationships/image" Target="../media/image17.svg"/><Relationship Id="rId15" Type="http://schemas.openxmlformats.org/officeDocument/2006/relationships/image" Target="../media/image8.svg"/><Relationship Id="rId10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2.svg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4E30F79-53BF-3C85-D5DB-05F1B082179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AF4A3CD-9FF8-E931-8CD0-75B12AFBFBA7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C45733F-464B-E210-9BF3-29A5EBBD6856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B4D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3279D8E-2B0F-7F7D-0E17-56A0BBF251EE}"/>
                  </a:ext>
                </a:extLst>
              </p:cNvPr>
              <p:cNvGrpSpPr/>
              <p:nvPr/>
            </p:nvGrpSpPr>
            <p:grpSpPr>
              <a:xfrm>
                <a:off x="106326" y="130582"/>
                <a:ext cx="11979349" cy="6596838"/>
                <a:chOff x="106326" y="130582"/>
                <a:chExt cx="11979349" cy="6596838"/>
              </a:xfrm>
            </p:grpSpPr>
            <p:sp>
              <p:nvSpPr>
                <p:cNvPr id="3" name="Rectangle: Top Corners Rounded 2">
                  <a:extLst>
                    <a:ext uri="{FF2B5EF4-FFF2-40B4-BE49-F238E27FC236}">
                      <a16:creationId xmlns:a16="http://schemas.microsoft.com/office/drawing/2014/main" id="{AB3B516B-32E3-194E-0256-8B317BA0BE95}"/>
                    </a:ext>
                  </a:extLst>
                </p:cNvPr>
                <p:cNvSpPr/>
                <p:nvPr/>
              </p:nvSpPr>
              <p:spPr>
                <a:xfrm rot="16200000">
                  <a:off x="-2934120" y="3171028"/>
                  <a:ext cx="6596838" cy="515946"/>
                </a:xfrm>
                <a:prstGeom prst="round2SameRect">
                  <a:avLst/>
                </a:prstGeom>
                <a:solidFill>
                  <a:srgbClr val="F3722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" name="Rectangle: Top Corners Rounded 1">
                  <a:extLst>
                    <a:ext uri="{FF2B5EF4-FFF2-40B4-BE49-F238E27FC236}">
                      <a16:creationId xmlns:a16="http://schemas.microsoft.com/office/drawing/2014/main" id="{17923BDC-7AA6-21FC-0E8A-A0682779492A}"/>
                    </a:ext>
                  </a:extLst>
                </p:cNvPr>
                <p:cNvSpPr/>
                <p:nvPr/>
              </p:nvSpPr>
              <p:spPr>
                <a:xfrm rot="5400000" flipH="1">
                  <a:off x="3059194" y="-2299064"/>
                  <a:ext cx="6589560" cy="11463403"/>
                </a:xfrm>
                <a:prstGeom prst="round2SameRect">
                  <a:avLst>
                    <a:gd name="adj1" fmla="val 1248"/>
                    <a:gd name="adj2" fmla="val 0"/>
                  </a:avLst>
                </a:prstGeom>
                <a:solidFill>
                  <a:srgbClr val="ECED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6009A977-695F-399B-C401-05C4CBA8045F}"/>
                  </a:ext>
                </a:extLst>
              </p:cNvPr>
              <p:cNvSpPr/>
              <p:nvPr/>
            </p:nvSpPr>
            <p:spPr>
              <a:xfrm>
                <a:off x="728598" y="986296"/>
                <a:ext cx="11262565" cy="908898"/>
              </a:xfrm>
              <a:prstGeom prst="roundRect">
                <a:avLst>
                  <a:gd name="adj" fmla="val 8760"/>
                </a:avLst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F1E611E-1895-B2B9-54DE-4165F53803CA}"/>
                  </a:ext>
                </a:extLst>
              </p:cNvPr>
              <p:cNvSpPr/>
              <p:nvPr/>
            </p:nvSpPr>
            <p:spPr>
              <a:xfrm>
                <a:off x="728285" y="2007084"/>
                <a:ext cx="1776254" cy="816053"/>
              </a:xfrm>
              <a:prstGeom prst="roundRect">
                <a:avLst>
                  <a:gd name="adj" fmla="val 8760"/>
                </a:avLst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3FFA83B-02ED-3DBB-DA9C-CDAF62B7B0B6}"/>
                  </a:ext>
                </a:extLst>
              </p:cNvPr>
              <p:cNvSpPr/>
              <p:nvPr/>
            </p:nvSpPr>
            <p:spPr>
              <a:xfrm>
                <a:off x="728598" y="243541"/>
                <a:ext cx="11262565" cy="640138"/>
              </a:xfrm>
              <a:prstGeom prst="roundRect">
                <a:avLst>
                  <a:gd name="adj" fmla="val 8760"/>
                </a:avLst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58DD8F4-2FD8-BAA2-3D38-B9EF1E845178}"/>
                  </a:ext>
                </a:extLst>
              </p:cNvPr>
              <p:cNvSpPr/>
              <p:nvPr/>
            </p:nvSpPr>
            <p:spPr>
              <a:xfrm>
                <a:off x="2633948" y="2017073"/>
                <a:ext cx="1819140" cy="816053"/>
              </a:xfrm>
              <a:prstGeom prst="roundRect">
                <a:avLst>
                  <a:gd name="adj" fmla="val 8760"/>
                </a:avLst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92D012B2-23A5-32C5-F2E6-BCAB1B27B8DB}"/>
                  </a:ext>
                </a:extLst>
              </p:cNvPr>
              <p:cNvSpPr/>
              <p:nvPr/>
            </p:nvSpPr>
            <p:spPr>
              <a:xfrm>
                <a:off x="728285" y="2929746"/>
                <a:ext cx="3724802" cy="3684713"/>
              </a:xfrm>
              <a:prstGeom prst="roundRect">
                <a:avLst>
                  <a:gd name="adj" fmla="val 2787"/>
                </a:avLst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2B90CA4-AF86-9D36-2458-98F8E6059D1B}"/>
                  </a:ext>
                </a:extLst>
              </p:cNvPr>
              <p:cNvSpPr/>
              <p:nvPr/>
            </p:nvSpPr>
            <p:spPr>
              <a:xfrm>
                <a:off x="4559100" y="4568245"/>
                <a:ext cx="7432064" cy="2046214"/>
              </a:xfrm>
              <a:prstGeom prst="roundRect">
                <a:avLst>
                  <a:gd name="adj" fmla="val 4442"/>
                </a:avLst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CA7D3F0A-7537-A40A-0A79-6A2A7C566974}"/>
                  </a:ext>
                </a:extLst>
              </p:cNvPr>
              <p:cNvSpPr/>
              <p:nvPr/>
            </p:nvSpPr>
            <p:spPr>
              <a:xfrm>
                <a:off x="4559099" y="2016298"/>
                <a:ext cx="3196063" cy="2472593"/>
              </a:xfrm>
              <a:prstGeom prst="roundRect">
                <a:avLst>
                  <a:gd name="adj" fmla="val 4442"/>
                </a:avLst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27940DAC-6E1E-2F89-2846-8C97C42DCB5E}"/>
                  </a:ext>
                </a:extLst>
              </p:cNvPr>
              <p:cNvSpPr/>
              <p:nvPr/>
            </p:nvSpPr>
            <p:spPr>
              <a:xfrm>
                <a:off x="7866626" y="2016298"/>
                <a:ext cx="4124537" cy="2472593"/>
              </a:xfrm>
              <a:prstGeom prst="roundRect">
                <a:avLst>
                  <a:gd name="adj" fmla="val 4442"/>
                </a:avLst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16" name="Graphic 15" descr="Questions with solid fill">
              <a:extLst>
                <a:ext uri="{FF2B5EF4-FFF2-40B4-BE49-F238E27FC236}">
                  <a16:creationId xmlns:a16="http://schemas.microsoft.com/office/drawing/2014/main" id="{E049DC5D-3FAB-06BE-8970-EDE655B29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318" y="3103545"/>
              <a:ext cx="423760" cy="423760"/>
            </a:xfrm>
            <a:prstGeom prst="rect">
              <a:avLst/>
            </a:prstGeom>
          </p:spPr>
        </p:pic>
        <p:pic>
          <p:nvPicPr>
            <p:cNvPr id="18" name="Graphic 17" descr="Table with solid fill">
              <a:extLst>
                <a:ext uri="{FF2B5EF4-FFF2-40B4-BE49-F238E27FC236}">
                  <a16:creationId xmlns:a16="http://schemas.microsoft.com/office/drawing/2014/main" id="{92F0112C-385B-44D8-4415-DAD7A16E7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2419" y="1962385"/>
              <a:ext cx="423760" cy="423760"/>
            </a:xfrm>
            <a:prstGeom prst="rect">
              <a:avLst/>
            </a:prstGeom>
          </p:spPr>
        </p:pic>
        <p:pic>
          <p:nvPicPr>
            <p:cNvPr id="19" name="Graphic 18" descr="Withering Tree with solid fill">
              <a:extLst>
                <a:ext uri="{FF2B5EF4-FFF2-40B4-BE49-F238E27FC236}">
                  <a16:creationId xmlns:a16="http://schemas.microsoft.com/office/drawing/2014/main" id="{37DB5FD0-3499-3108-CA2A-DCEE6E436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2780" y="2484025"/>
              <a:ext cx="423760" cy="423760"/>
            </a:xfrm>
            <a:prstGeom prst="rect">
              <a:avLst/>
            </a:prstGeom>
          </p:spPr>
        </p:pic>
        <p:pic>
          <p:nvPicPr>
            <p:cNvPr id="20" name="Graphic 19" descr="Gauge with solid fill">
              <a:extLst>
                <a:ext uri="{FF2B5EF4-FFF2-40B4-BE49-F238E27FC236}">
                  <a16:creationId xmlns:a16="http://schemas.microsoft.com/office/drawing/2014/main" id="{32C6F366-C4FD-4EB2-0C4B-3845598E0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52419" y="1440745"/>
              <a:ext cx="423760" cy="423760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405811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68A91C9-1BDB-DE8E-4182-70D988E48B7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226960E-6F5C-72BB-9F03-3910239A2C65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AF4A3CD-9FF8-E931-8CD0-75B12AFBFBA7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45733F-464B-E210-9BF3-29A5EBBD685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rgbClr val="B4D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" name="Rectangle: Top Corners Rounded 1">
                  <a:extLst>
                    <a:ext uri="{FF2B5EF4-FFF2-40B4-BE49-F238E27FC236}">
                      <a16:creationId xmlns:a16="http://schemas.microsoft.com/office/drawing/2014/main" id="{17923BDC-7AA6-21FC-0E8A-A0682779492A}"/>
                    </a:ext>
                  </a:extLst>
                </p:cNvPr>
                <p:cNvSpPr/>
                <p:nvPr/>
              </p:nvSpPr>
              <p:spPr>
                <a:xfrm rot="5400000" flipH="1">
                  <a:off x="3059194" y="-2299064"/>
                  <a:ext cx="6589560" cy="11463403"/>
                </a:xfrm>
                <a:prstGeom prst="round2SameRect">
                  <a:avLst>
                    <a:gd name="adj1" fmla="val 1248"/>
                    <a:gd name="adj2" fmla="val 0"/>
                  </a:avLst>
                </a:prstGeom>
                <a:solidFill>
                  <a:srgbClr val="ECED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009A977-695F-399B-C401-05C4CBA8045F}"/>
                    </a:ext>
                  </a:extLst>
                </p:cNvPr>
                <p:cNvSpPr/>
                <p:nvPr/>
              </p:nvSpPr>
              <p:spPr>
                <a:xfrm>
                  <a:off x="728598" y="986296"/>
                  <a:ext cx="11262565" cy="908898"/>
                </a:xfrm>
                <a:prstGeom prst="roundRect">
                  <a:avLst>
                    <a:gd name="adj" fmla="val 8760"/>
                  </a:avLst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53FFA83B-02ED-3DBB-DA9C-CDAF62B7B0B6}"/>
                    </a:ext>
                  </a:extLst>
                </p:cNvPr>
                <p:cNvSpPr/>
                <p:nvPr/>
              </p:nvSpPr>
              <p:spPr>
                <a:xfrm>
                  <a:off x="728598" y="243541"/>
                  <a:ext cx="11262565" cy="640138"/>
                </a:xfrm>
                <a:prstGeom prst="roundRect">
                  <a:avLst>
                    <a:gd name="adj" fmla="val 8760"/>
                  </a:avLst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92D012B2-23A5-32C5-F2E6-BCAB1B27B8DB}"/>
                    </a:ext>
                  </a:extLst>
                </p:cNvPr>
                <p:cNvSpPr/>
                <p:nvPr/>
              </p:nvSpPr>
              <p:spPr>
                <a:xfrm>
                  <a:off x="728285" y="1997812"/>
                  <a:ext cx="11262564" cy="4616648"/>
                </a:xfrm>
                <a:prstGeom prst="roundRect">
                  <a:avLst>
                    <a:gd name="adj" fmla="val 2787"/>
                  </a:avLst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pic>
            <p:nvPicPr>
              <p:cNvPr id="16" name="Graphic 15" descr="Questions with solid fill">
                <a:extLst>
                  <a:ext uri="{FF2B5EF4-FFF2-40B4-BE49-F238E27FC236}">
                    <a16:creationId xmlns:a16="http://schemas.microsoft.com/office/drawing/2014/main" id="{E049DC5D-3FAB-06BE-8970-EDE655B291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10318" y="3103545"/>
                <a:ext cx="423760" cy="423760"/>
              </a:xfrm>
              <a:prstGeom prst="rect">
                <a:avLst/>
              </a:prstGeom>
              <a:effectLst/>
            </p:spPr>
          </p:pic>
          <p:pic>
            <p:nvPicPr>
              <p:cNvPr id="19" name="Graphic 18" descr="Withering Tree with solid fill">
                <a:extLst>
                  <a:ext uri="{FF2B5EF4-FFF2-40B4-BE49-F238E27FC236}">
                    <a16:creationId xmlns:a16="http://schemas.microsoft.com/office/drawing/2014/main" id="{37DB5FD0-3499-3108-CA2A-DCEE6E4366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42780" y="2484025"/>
                <a:ext cx="423760" cy="423760"/>
              </a:xfrm>
              <a:prstGeom prst="rect">
                <a:avLst/>
              </a:prstGeom>
              <a:effectLst/>
            </p:spPr>
          </p:pic>
          <p:pic>
            <p:nvPicPr>
              <p:cNvPr id="20" name="Graphic 19" descr="Gauge with solid fill">
                <a:extLst>
                  <a:ext uri="{FF2B5EF4-FFF2-40B4-BE49-F238E27FC236}">
                    <a16:creationId xmlns:a16="http://schemas.microsoft.com/office/drawing/2014/main" id="{32C6F366-C4FD-4EB2-0C4B-3845598E0A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52419" y="1440745"/>
                <a:ext cx="423760" cy="423760"/>
              </a:xfrm>
              <a:prstGeom prst="rect">
                <a:avLst/>
              </a:prstGeom>
              <a:effectLst/>
            </p:spPr>
          </p:pic>
        </p:grpSp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A409F64C-E0EA-F8CE-1330-A77AFA563E35}"/>
                </a:ext>
              </a:extLst>
            </p:cNvPr>
            <p:cNvSpPr/>
            <p:nvPr/>
          </p:nvSpPr>
          <p:spPr>
            <a:xfrm rot="16200000">
              <a:off x="-2936156" y="3171026"/>
              <a:ext cx="6596838" cy="515946"/>
            </a:xfrm>
            <a:prstGeom prst="round2SameRect">
              <a:avLst/>
            </a:prstGeom>
            <a:solidFill>
              <a:srgbClr val="F3722C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7" name="Graphic 16" descr="Questions with solid fill">
              <a:extLst>
                <a:ext uri="{FF2B5EF4-FFF2-40B4-BE49-F238E27FC236}">
                  <a16:creationId xmlns:a16="http://schemas.microsoft.com/office/drawing/2014/main" id="{7DFAC338-55C6-9753-12E0-77089375D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5006" y="3103543"/>
              <a:ext cx="423760" cy="423760"/>
            </a:xfrm>
            <a:prstGeom prst="rect">
              <a:avLst/>
            </a:prstGeom>
          </p:spPr>
        </p:pic>
        <p:pic>
          <p:nvPicPr>
            <p:cNvPr id="21" name="Graphic 20" descr="Table with solid fill">
              <a:extLst>
                <a:ext uri="{FF2B5EF4-FFF2-40B4-BE49-F238E27FC236}">
                  <a16:creationId xmlns:a16="http://schemas.microsoft.com/office/drawing/2014/main" id="{2835AEE8-F618-B5B2-C19D-748DE8AA0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50383" y="1962383"/>
              <a:ext cx="423760" cy="423760"/>
            </a:xfrm>
            <a:prstGeom prst="rect">
              <a:avLst/>
            </a:prstGeom>
          </p:spPr>
        </p:pic>
        <p:pic>
          <p:nvPicPr>
            <p:cNvPr id="22" name="Graphic 21" descr="Withering Tree with solid fill">
              <a:extLst>
                <a:ext uri="{FF2B5EF4-FFF2-40B4-BE49-F238E27FC236}">
                  <a16:creationId xmlns:a16="http://schemas.microsoft.com/office/drawing/2014/main" id="{0792A47D-5E42-846E-306D-472DA574D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40744" y="2484023"/>
              <a:ext cx="423760" cy="423760"/>
            </a:xfrm>
            <a:prstGeom prst="rect">
              <a:avLst/>
            </a:prstGeom>
          </p:spPr>
        </p:pic>
        <p:pic>
          <p:nvPicPr>
            <p:cNvPr id="23" name="Graphic 22" descr="Gauge with solid fill">
              <a:extLst>
                <a:ext uri="{FF2B5EF4-FFF2-40B4-BE49-F238E27FC236}">
                  <a16:creationId xmlns:a16="http://schemas.microsoft.com/office/drawing/2014/main" id="{4A0054E4-6497-A8FA-7783-6C4E83512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50383" y="1440743"/>
              <a:ext cx="423760" cy="423760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836527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5D08B31-1616-C885-3C57-0D01B125FF6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D6B2115-EE66-69A7-9929-7CBF2FF2F4F9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AF4A3CD-9FF8-E931-8CD0-75B12AFBFBA7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45733F-464B-E210-9BF3-29A5EBBD685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rgbClr val="B4D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" name="Rectangle: Top Corners Rounded 1">
                  <a:extLst>
                    <a:ext uri="{FF2B5EF4-FFF2-40B4-BE49-F238E27FC236}">
                      <a16:creationId xmlns:a16="http://schemas.microsoft.com/office/drawing/2014/main" id="{17923BDC-7AA6-21FC-0E8A-A0682779492A}"/>
                    </a:ext>
                  </a:extLst>
                </p:cNvPr>
                <p:cNvSpPr/>
                <p:nvPr/>
              </p:nvSpPr>
              <p:spPr>
                <a:xfrm rot="5400000" flipH="1">
                  <a:off x="3059194" y="-2299064"/>
                  <a:ext cx="6589560" cy="11463403"/>
                </a:xfrm>
                <a:prstGeom prst="round2SameRect">
                  <a:avLst>
                    <a:gd name="adj1" fmla="val 1248"/>
                    <a:gd name="adj2" fmla="val 0"/>
                  </a:avLst>
                </a:prstGeom>
                <a:solidFill>
                  <a:srgbClr val="ECED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009A977-695F-399B-C401-05C4CBA8045F}"/>
                    </a:ext>
                  </a:extLst>
                </p:cNvPr>
                <p:cNvSpPr/>
                <p:nvPr/>
              </p:nvSpPr>
              <p:spPr>
                <a:xfrm>
                  <a:off x="728598" y="986296"/>
                  <a:ext cx="11262565" cy="908898"/>
                </a:xfrm>
                <a:prstGeom prst="roundRect">
                  <a:avLst>
                    <a:gd name="adj" fmla="val 8760"/>
                  </a:avLst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53FFA83B-02ED-3DBB-DA9C-CDAF62B7B0B6}"/>
                    </a:ext>
                  </a:extLst>
                </p:cNvPr>
                <p:cNvSpPr/>
                <p:nvPr/>
              </p:nvSpPr>
              <p:spPr>
                <a:xfrm>
                  <a:off x="728598" y="243541"/>
                  <a:ext cx="11262565" cy="640138"/>
                </a:xfrm>
                <a:prstGeom prst="roundRect">
                  <a:avLst>
                    <a:gd name="adj" fmla="val 8760"/>
                  </a:avLst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92D012B2-23A5-32C5-F2E6-BCAB1B27B8DB}"/>
                    </a:ext>
                  </a:extLst>
                </p:cNvPr>
                <p:cNvSpPr/>
                <p:nvPr/>
              </p:nvSpPr>
              <p:spPr>
                <a:xfrm>
                  <a:off x="728285" y="1997812"/>
                  <a:ext cx="5499795" cy="4616648"/>
                </a:xfrm>
                <a:prstGeom prst="roundRect">
                  <a:avLst>
                    <a:gd name="adj" fmla="val 2787"/>
                  </a:avLst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86F91245-6E54-8F4F-424B-A85508B608E7}"/>
                    </a:ext>
                  </a:extLst>
                </p:cNvPr>
                <p:cNvSpPr/>
                <p:nvPr/>
              </p:nvSpPr>
              <p:spPr>
                <a:xfrm>
                  <a:off x="6334092" y="2002571"/>
                  <a:ext cx="5638963" cy="4616648"/>
                </a:xfrm>
                <a:prstGeom prst="roundRect">
                  <a:avLst>
                    <a:gd name="adj" fmla="val 2787"/>
                  </a:avLst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pic>
            <p:nvPicPr>
              <p:cNvPr id="16" name="Graphic 15" descr="Questions with solid fill">
                <a:extLst>
                  <a:ext uri="{FF2B5EF4-FFF2-40B4-BE49-F238E27FC236}">
                    <a16:creationId xmlns:a16="http://schemas.microsoft.com/office/drawing/2014/main" id="{E049DC5D-3FAB-06BE-8970-EDE655B291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0318" y="3103545"/>
                <a:ext cx="423760" cy="423760"/>
              </a:xfrm>
              <a:prstGeom prst="rect">
                <a:avLst/>
              </a:prstGeom>
              <a:effectLst/>
            </p:spPr>
          </p:pic>
          <p:pic>
            <p:nvPicPr>
              <p:cNvPr id="18" name="Graphic 17" descr="Table with solid fill">
                <a:extLst>
                  <a:ext uri="{FF2B5EF4-FFF2-40B4-BE49-F238E27FC236}">
                    <a16:creationId xmlns:a16="http://schemas.microsoft.com/office/drawing/2014/main" id="{92F0112C-385B-44D8-4415-DAD7A16E70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2419" y="1962385"/>
                <a:ext cx="423760" cy="423760"/>
              </a:xfrm>
              <a:prstGeom prst="rect">
                <a:avLst/>
              </a:prstGeom>
              <a:effectLst/>
            </p:spPr>
          </p:pic>
          <p:pic>
            <p:nvPicPr>
              <p:cNvPr id="19" name="Graphic 18" descr="Withering Tree with solid fill">
                <a:extLst>
                  <a:ext uri="{FF2B5EF4-FFF2-40B4-BE49-F238E27FC236}">
                    <a16:creationId xmlns:a16="http://schemas.microsoft.com/office/drawing/2014/main" id="{37DB5FD0-3499-3108-CA2A-DCEE6E4366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42780" y="2484025"/>
                <a:ext cx="423760" cy="423760"/>
              </a:xfrm>
              <a:prstGeom prst="rect">
                <a:avLst/>
              </a:prstGeom>
              <a:effectLst/>
            </p:spPr>
          </p:pic>
          <p:pic>
            <p:nvPicPr>
              <p:cNvPr id="20" name="Graphic 19" descr="Gauge with solid fill">
                <a:extLst>
                  <a:ext uri="{FF2B5EF4-FFF2-40B4-BE49-F238E27FC236}">
                    <a16:creationId xmlns:a16="http://schemas.microsoft.com/office/drawing/2014/main" id="{32C6F366-C4FD-4EB2-0C4B-3845598E0A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52419" y="1440745"/>
                <a:ext cx="423760" cy="423760"/>
              </a:xfrm>
              <a:prstGeom prst="rect">
                <a:avLst/>
              </a:prstGeom>
              <a:effectLst/>
            </p:spPr>
          </p:pic>
        </p:grpSp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C947970E-27D3-229C-8991-A984654D7609}"/>
                </a:ext>
              </a:extLst>
            </p:cNvPr>
            <p:cNvSpPr/>
            <p:nvPr/>
          </p:nvSpPr>
          <p:spPr>
            <a:xfrm rot="16200000">
              <a:off x="-2943623" y="3171028"/>
              <a:ext cx="6596838" cy="515946"/>
            </a:xfrm>
            <a:prstGeom prst="round2SameRect">
              <a:avLst/>
            </a:prstGeom>
            <a:solidFill>
              <a:srgbClr val="F3722C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21" name="Graphic 20" descr="Questions with solid fill">
              <a:extLst>
                <a:ext uri="{FF2B5EF4-FFF2-40B4-BE49-F238E27FC236}">
                  <a16:creationId xmlns:a16="http://schemas.microsoft.com/office/drawing/2014/main" id="{985B9D17-AA6C-10D3-1ABB-8AE8AC812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0815" y="3103545"/>
              <a:ext cx="423760" cy="423760"/>
            </a:xfrm>
            <a:prstGeom prst="rect">
              <a:avLst/>
            </a:prstGeom>
          </p:spPr>
        </p:pic>
        <p:pic>
          <p:nvPicPr>
            <p:cNvPr id="22" name="Graphic 21" descr="Table with solid fill">
              <a:extLst>
                <a:ext uri="{FF2B5EF4-FFF2-40B4-BE49-F238E27FC236}">
                  <a16:creationId xmlns:a16="http://schemas.microsoft.com/office/drawing/2014/main" id="{BC1D211A-B1D7-53AA-0576-749C35C2D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42916" y="1962385"/>
              <a:ext cx="423760" cy="423760"/>
            </a:xfrm>
            <a:prstGeom prst="rect">
              <a:avLst/>
            </a:prstGeom>
          </p:spPr>
        </p:pic>
        <p:pic>
          <p:nvPicPr>
            <p:cNvPr id="23" name="Graphic 22" descr="Withering Tree with solid fill">
              <a:extLst>
                <a:ext uri="{FF2B5EF4-FFF2-40B4-BE49-F238E27FC236}">
                  <a16:creationId xmlns:a16="http://schemas.microsoft.com/office/drawing/2014/main" id="{78CBEE0F-7CEC-9F5F-603F-9EAD4FDB3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33277" y="2484025"/>
              <a:ext cx="423760" cy="423760"/>
            </a:xfrm>
            <a:prstGeom prst="rect">
              <a:avLst/>
            </a:prstGeom>
          </p:spPr>
        </p:pic>
        <p:pic>
          <p:nvPicPr>
            <p:cNvPr id="24" name="Graphic 23" descr="Gauge with solid fill">
              <a:extLst>
                <a:ext uri="{FF2B5EF4-FFF2-40B4-BE49-F238E27FC236}">
                  <a16:creationId xmlns:a16="http://schemas.microsoft.com/office/drawing/2014/main" id="{C88A17EA-DD49-6151-D2BC-FF4C95DD9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42916" y="1440745"/>
              <a:ext cx="423760" cy="423760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23148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5DC43E4-E254-CA89-F0F0-963AB1B9644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392D587-A5D9-414B-5F54-E48B483C4BA7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AF4A3CD-9FF8-E931-8CD0-75B12AFBFBA7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45733F-464B-E210-9BF3-29A5EBBD685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rgbClr val="B4D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" name="Rectangle: Top Corners Rounded 1">
                  <a:extLst>
                    <a:ext uri="{FF2B5EF4-FFF2-40B4-BE49-F238E27FC236}">
                      <a16:creationId xmlns:a16="http://schemas.microsoft.com/office/drawing/2014/main" id="{17923BDC-7AA6-21FC-0E8A-A0682779492A}"/>
                    </a:ext>
                  </a:extLst>
                </p:cNvPr>
                <p:cNvSpPr/>
                <p:nvPr/>
              </p:nvSpPr>
              <p:spPr>
                <a:xfrm rot="5400000" flipH="1">
                  <a:off x="3059194" y="-2299064"/>
                  <a:ext cx="6589560" cy="11463403"/>
                </a:xfrm>
                <a:prstGeom prst="round2SameRect">
                  <a:avLst>
                    <a:gd name="adj1" fmla="val 1248"/>
                    <a:gd name="adj2" fmla="val 0"/>
                  </a:avLst>
                </a:prstGeom>
                <a:solidFill>
                  <a:srgbClr val="ECED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009A977-695F-399B-C401-05C4CBA8045F}"/>
                    </a:ext>
                  </a:extLst>
                </p:cNvPr>
                <p:cNvSpPr/>
                <p:nvPr/>
              </p:nvSpPr>
              <p:spPr>
                <a:xfrm>
                  <a:off x="728598" y="986296"/>
                  <a:ext cx="11262565" cy="908898"/>
                </a:xfrm>
                <a:prstGeom prst="roundRect">
                  <a:avLst>
                    <a:gd name="adj" fmla="val 8760"/>
                  </a:avLst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53FFA83B-02ED-3DBB-DA9C-CDAF62B7B0B6}"/>
                    </a:ext>
                  </a:extLst>
                </p:cNvPr>
                <p:cNvSpPr/>
                <p:nvPr/>
              </p:nvSpPr>
              <p:spPr>
                <a:xfrm>
                  <a:off x="728598" y="243541"/>
                  <a:ext cx="11262565" cy="640138"/>
                </a:xfrm>
                <a:prstGeom prst="roundRect">
                  <a:avLst>
                    <a:gd name="adj" fmla="val 8760"/>
                  </a:avLst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92D012B2-23A5-32C5-F2E6-BCAB1B27B8DB}"/>
                    </a:ext>
                  </a:extLst>
                </p:cNvPr>
                <p:cNvSpPr/>
                <p:nvPr/>
              </p:nvSpPr>
              <p:spPr>
                <a:xfrm>
                  <a:off x="728285" y="1997812"/>
                  <a:ext cx="11262565" cy="4616648"/>
                </a:xfrm>
                <a:prstGeom prst="roundRect">
                  <a:avLst>
                    <a:gd name="adj" fmla="val 2787"/>
                  </a:avLst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pic>
            <p:nvPicPr>
              <p:cNvPr id="16" name="Graphic 15" descr="Questions with solid fill">
                <a:extLst>
                  <a:ext uri="{FF2B5EF4-FFF2-40B4-BE49-F238E27FC236}">
                    <a16:creationId xmlns:a16="http://schemas.microsoft.com/office/drawing/2014/main" id="{E049DC5D-3FAB-06BE-8970-EDE655B291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0318" y="3103545"/>
                <a:ext cx="423760" cy="423760"/>
              </a:xfrm>
              <a:prstGeom prst="rect">
                <a:avLst/>
              </a:prstGeom>
            </p:spPr>
          </p:pic>
          <p:pic>
            <p:nvPicPr>
              <p:cNvPr id="18" name="Graphic 17" descr="Table with solid fill">
                <a:extLst>
                  <a:ext uri="{FF2B5EF4-FFF2-40B4-BE49-F238E27FC236}">
                    <a16:creationId xmlns:a16="http://schemas.microsoft.com/office/drawing/2014/main" id="{92F0112C-385B-44D8-4415-DAD7A16E70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2419" y="1962385"/>
                <a:ext cx="423760" cy="423760"/>
              </a:xfrm>
              <a:prstGeom prst="rect">
                <a:avLst/>
              </a:prstGeom>
            </p:spPr>
          </p:pic>
          <p:pic>
            <p:nvPicPr>
              <p:cNvPr id="20" name="Graphic 19" descr="Gauge with solid fill">
                <a:extLst>
                  <a:ext uri="{FF2B5EF4-FFF2-40B4-BE49-F238E27FC236}">
                    <a16:creationId xmlns:a16="http://schemas.microsoft.com/office/drawing/2014/main" id="{32C6F366-C4FD-4EB2-0C4B-3845598E0A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52419" y="1440745"/>
                <a:ext cx="423760" cy="423760"/>
              </a:xfrm>
              <a:prstGeom prst="rect">
                <a:avLst/>
              </a:prstGeom>
            </p:spPr>
          </p:pic>
        </p:grpSp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1CBD599A-0486-531B-C3B9-7661616CDD56}"/>
                </a:ext>
              </a:extLst>
            </p:cNvPr>
            <p:cNvSpPr/>
            <p:nvPr/>
          </p:nvSpPr>
          <p:spPr>
            <a:xfrm rot="16200000">
              <a:off x="-2940708" y="3178172"/>
              <a:ext cx="6596838" cy="515946"/>
            </a:xfrm>
            <a:prstGeom prst="round2SameRect">
              <a:avLst/>
            </a:prstGeom>
            <a:solidFill>
              <a:srgbClr val="F3722C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7" name="Graphic 16" descr="Questions with solid fill">
              <a:extLst>
                <a:ext uri="{FF2B5EF4-FFF2-40B4-BE49-F238E27FC236}">
                  <a16:creationId xmlns:a16="http://schemas.microsoft.com/office/drawing/2014/main" id="{90B54317-7B05-7F57-5F7D-5783EF9D7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3730" y="3110689"/>
              <a:ext cx="423760" cy="423760"/>
            </a:xfrm>
            <a:prstGeom prst="rect">
              <a:avLst/>
            </a:prstGeom>
          </p:spPr>
        </p:pic>
        <p:pic>
          <p:nvPicPr>
            <p:cNvPr id="21" name="Graphic 20" descr="Table with solid fill">
              <a:extLst>
                <a:ext uri="{FF2B5EF4-FFF2-40B4-BE49-F238E27FC236}">
                  <a16:creationId xmlns:a16="http://schemas.microsoft.com/office/drawing/2014/main" id="{1DD9339E-6A5B-F2D5-CEFC-C270E4B1A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5831" y="1969529"/>
              <a:ext cx="423760" cy="423760"/>
            </a:xfrm>
            <a:prstGeom prst="rect">
              <a:avLst/>
            </a:prstGeom>
          </p:spPr>
        </p:pic>
        <p:pic>
          <p:nvPicPr>
            <p:cNvPr id="22" name="Graphic 21" descr="Withering Tree with solid fill">
              <a:extLst>
                <a:ext uri="{FF2B5EF4-FFF2-40B4-BE49-F238E27FC236}">
                  <a16:creationId xmlns:a16="http://schemas.microsoft.com/office/drawing/2014/main" id="{2E8E4550-6280-448A-AD23-643EB8663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92" y="2491169"/>
              <a:ext cx="423760" cy="423760"/>
            </a:xfrm>
            <a:prstGeom prst="rect">
              <a:avLst/>
            </a:prstGeom>
          </p:spPr>
        </p:pic>
        <p:pic>
          <p:nvPicPr>
            <p:cNvPr id="23" name="Graphic 22" descr="Gauge with solid fill">
              <a:extLst>
                <a:ext uri="{FF2B5EF4-FFF2-40B4-BE49-F238E27FC236}">
                  <a16:creationId xmlns:a16="http://schemas.microsoft.com/office/drawing/2014/main" id="{50133934-C499-DCE4-CC97-35A88F37E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45831" y="1447889"/>
              <a:ext cx="423760" cy="423760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942175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F51699F8-AE26-4401-D0C9-58BEE333CBD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6D21656-D678-9361-F567-278488A44412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AF4A3CD-9FF8-E931-8CD0-75B12AFBFBA7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45733F-464B-E210-9BF3-29A5EBBD685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rgbClr val="B4D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" name="Rectangle: Top Corners Rounded 1">
                  <a:extLst>
                    <a:ext uri="{FF2B5EF4-FFF2-40B4-BE49-F238E27FC236}">
                      <a16:creationId xmlns:a16="http://schemas.microsoft.com/office/drawing/2014/main" id="{17923BDC-7AA6-21FC-0E8A-A0682779492A}"/>
                    </a:ext>
                  </a:extLst>
                </p:cNvPr>
                <p:cNvSpPr/>
                <p:nvPr/>
              </p:nvSpPr>
              <p:spPr>
                <a:xfrm rot="5400000" flipH="1">
                  <a:off x="3059194" y="-2299064"/>
                  <a:ext cx="6589560" cy="11463403"/>
                </a:xfrm>
                <a:prstGeom prst="round2SameRect">
                  <a:avLst>
                    <a:gd name="adj1" fmla="val 1248"/>
                    <a:gd name="adj2" fmla="val 0"/>
                  </a:avLst>
                </a:prstGeom>
                <a:solidFill>
                  <a:srgbClr val="ECED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53FFA83B-02ED-3DBB-DA9C-CDAF62B7B0B6}"/>
                    </a:ext>
                  </a:extLst>
                </p:cNvPr>
                <p:cNvSpPr/>
                <p:nvPr/>
              </p:nvSpPr>
              <p:spPr>
                <a:xfrm>
                  <a:off x="728598" y="243541"/>
                  <a:ext cx="11262565" cy="640138"/>
                </a:xfrm>
                <a:prstGeom prst="roundRect">
                  <a:avLst>
                    <a:gd name="adj" fmla="val 8760"/>
                  </a:avLst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92D012B2-23A5-32C5-F2E6-BCAB1B27B8DB}"/>
                    </a:ext>
                  </a:extLst>
                </p:cNvPr>
                <p:cNvSpPr/>
                <p:nvPr/>
              </p:nvSpPr>
              <p:spPr>
                <a:xfrm>
                  <a:off x="728285" y="989363"/>
                  <a:ext cx="11262565" cy="5625097"/>
                </a:xfrm>
                <a:prstGeom prst="roundRect">
                  <a:avLst>
                    <a:gd name="adj" fmla="val 2787"/>
                  </a:avLst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pic>
            <p:nvPicPr>
              <p:cNvPr id="18" name="Graphic 17" descr="Table with solid fill">
                <a:extLst>
                  <a:ext uri="{FF2B5EF4-FFF2-40B4-BE49-F238E27FC236}">
                    <a16:creationId xmlns:a16="http://schemas.microsoft.com/office/drawing/2014/main" id="{92F0112C-385B-44D8-4415-DAD7A16E70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2419" y="1962385"/>
                <a:ext cx="423760" cy="423760"/>
              </a:xfrm>
              <a:prstGeom prst="rect">
                <a:avLst/>
              </a:prstGeom>
            </p:spPr>
          </p:pic>
          <p:pic>
            <p:nvPicPr>
              <p:cNvPr id="19" name="Graphic 18" descr="Withering Tree with solid fill">
                <a:extLst>
                  <a:ext uri="{FF2B5EF4-FFF2-40B4-BE49-F238E27FC236}">
                    <a16:creationId xmlns:a16="http://schemas.microsoft.com/office/drawing/2014/main" id="{37DB5FD0-3499-3108-CA2A-DCEE6E4366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2780" y="2484025"/>
                <a:ext cx="423760" cy="423760"/>
              </a:xfrm>
              <a:prstGeom prst="rect">
                <a:avLst/>
              </a:prstGeom>
            </p:spPr>
          </p:pic>
          <p:pic>
            <p:nvPicPr>
              <p:cNvPr id="20" name="Graphic 19" descr="Gauge with solid fill">
                <a:extLst>
                  <a:ext uri="{FF2B5EF4-FFF2-40B4-BE49-F238E27FC236}">
                    <a16:creationId xmlns:a16="http://schemas.microsoft.com/office/drawing/2014/main" id="{32C6F366-C4FD-4EB2-0C4B-3845598E0A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52419" y="1440745"/>
                <a:ext cx="423760" cy="423760"/>
              </a:xfrm>
              <a:prstGeom prst="rect">
                <a:avLst/>
              </a:prstGeom>
            </p:spPr>
          </p:pic>
        </p:grpSp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24DE55C9-187F-35C4-3B95-9CFEDBD59B24}"/>
                </a:ext>
              </a:extLst>
            </p:cNvPr>
            <p:cNvSpPr/>
            <p:nvPr/>
          </p:nvSpPr>
          <p:spPr>
            <a:xfrm rot="16200000">
              <a:off x="-2939677" y="3176298"/>
              <a:ext cx="6596838" cy="515946"/>
            </a:xfrm>
            <a:prstGeom prst="round2SameRect">
              <a:avLst/>
            </a:prstGeom>
            <a:solidFill>
              <a:srgbClr val="F3722C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2" name="Graphic 11" descr="Questions with solid fill">
              <a:extLst>
                <a:ext uri="{FF2B5EF4-FFF2-40B4-BE49-F238E27FC236}">
                  <a16:creationId xmlns:a16="http://schemas.microsoft.com/office/drawing/2014/main" id="{BA5CA166-E253-E673-B988-C14FB4FA2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4761" y="3108815"/>
              <a:ext cx="423760" cy="423760"/>
            </a:xfrm>
            <a:prstGeom prst="rect">
              <a:avLst/>
            </a:prstGeom>
          </p:spPr>
        </p:pic>
        <p:pic>
          <p:nvPicPr>
            <p:cNvPr id="17" name="Graphic 16" descr="Table with solid fill">
              <a:extLst>
                <a:ext uri="{FF2B5EF4-FFF2-40B4-BE49-F238E27FC236}">
                  <a16:creationId xmlns:a16="http://schemas.microsoft.com/office/drawing/2014/main" id="{3A6BC723-754C-A77C-C8EF-B7E85BE03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6862" y="1967655"/>
              <a:ext cx="423760" cy="423760"/>
            </a:xfrm>
            <a:prstGeom prst="rect">
              <a:avLst/>
            </a:prstGeom>
          </p:spPr>
        </p:pic>
        <p:pic>
          <p:nvPicPr>
            <p:cNvPr id="21" name="Graphic 20" descr="Withering Tree with solid fill">
              <a:extLst>
                <a:ext uri="{FF2B5EF4-FFF2-40B4-BE49-F238E27FC236}">
                  <a16:creationId xmlns:a16="http://schemas.microsoft.com/office/drawing/2014/main" id="{61C799CE-52E0-D454-4EA4-D46354D5A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7223" y="2489295"/>
              <a:ext cx="423760" cy="423760"/>
            </a:xfrm>
            <a:prstGeom prst="rect">
              <a:avLst/>
            </a:prstGeom>
          </p:spPr>
        </p:pic>
        <p:pic>
          <p:nvPicPr>
            <p:cNvPr id="22" name="Graphic 21" descr="Gauge with solid fill">
              <a:extLst>
                <a:ext uri="{FF2B5EF4-FFF2-40B4-BE49-F238E27FC236}">
                  <a16:creationId xmlns:a16="http://schemas.microsoft.com/office/drawing/2014/main" id="{A57AE942-32B6-60E2-D40A-D3A2CBD49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46862" y="1446015"/>
              <a:ext cx="423760" cy="423760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79621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C45733F-464B-E210-9BF3-29A5EBBD6856}"/>
              </a:ext>
            </a:extLst>
          </p:cNvPr>
          <p:cNvSpPr/>
          <p:nvPr/>
        </p:nvSpPr>
        <p:spPr>
          <a:xfrm>
            <a:off x="0" y="49293"/>
            <a:ext cx="12192000" cy="6858000"/>
          </a:xfrm>
          <a:prstGeom prst="rect">
            <a:avLst/>
          </a:prstGeom>
          <a:solidFill>
            <a:srgbClr val="B4D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DB3F1D0-1437-619C-FEAB-AF82EAD57086}"/>
              </a:ext>
            </a:extLst>
          </p:cNvPr>
          <p:cNvGrpSpPr/>
          <p:nvPr/>
        </p:nvGrpSpPr>
        <p:grpSpPr>
          <a:xfrm>
            <a:off x="3082534" y="397165"/>
            <a:ext cx="3722303" cy="6411541"/>
            <a:chOff x="3082534" y="397165"/>
            <a:chExt cx="3722303" cy="641154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3279D8E-2B0F-7F7D-0E17-56A0BBF251EE}"/>
                </a:ext>
              </a:extLst>
            </p:cNvPr>
            <p:cNvGrpSpPr/>
            <p:nvPr/>
          </p:nvGrpSpPr>
          <p:grpSpPr>
            <a:xfrm rot="5400000">
              <a:off x="1737915" y="1741784"/>
              <a:ext cx="6411541" cy="3722303"/>
              <a:chOff x="106328" y="130582"/>
              <a:chExt cx="11979346" cy="6596838"/>
            </a:xfrm>
          </p:grpSpPr>
          <p:sp>
            <p:nvSpPr>
              <p:cNvPr id="3" name="Rectangle: Top Corners Rounded 2">
                <a:extLst>
                  <a:ext uri="{FF2B5EF4-FFF2-40B4-BE49-F238E27FC236}">
                    <a16:creationId xmlns:a16="http://schemas.microsoft.com/office/drawing/2014/main" id="{AB3B516B-32E3-194E-0256-8B317BA0BE95}"/>
                  </a:ext>
                </a:extLst>
              </p:cNvPr>
              <p:cNvSpPr/>
              <p:nvPr/>
            </p:nvSpPr>
            <p:spPr>
              <a:xfrm rot="16200000">
                <a:off x="-3058887" y="3295797"/>
                <a:ext cx="6596838" cy="266408"/>
              </a:xfrm>
              <a:prstGeom prst="round2SameRect">
                <a:avLst/>
              </a:prstGeom>
              <a:solidFill>
                <a:srgbClr val="F3722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" name="Rectangle: Top Corners Rounded 1">
                <a:extLst>
                  <a:ext uri="{FF2B5EF4-FFF2-40B4-BE49-F238E27FC236}">
                    <a16:creationId xmlns:a16="http://schemas.microsoft.com/office/drawing/2014/main" id="{17923BDC-7AA6-21FC-0E8A-A0682779492A}"/>
                  </a:ext>
                </a:extLst>
              </p:cNvPr>
              <p:cNvSpPr/>
              <p:nvPr/>
            </p:nvSpPr>
            <p:spPr>
              <a:xfrm rot="5400000" flipH="1">
                <a:off x="2934426" y="-2423831"/>
                <a:ext cx="6589559" cy="11712937"/>
              </a:xfrm>
              <a:prstGeom prst="round2SameRect">
                <a:avLst>
                  <a:gd name="adj1" fmla="val 1248"/>
                  <a:gd name="adj2" fmla="val 0"/>
                </a:avLst>
              </a:prstGeom>
              <a:solidFill>
                <a:srgbClr val="ECED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3FFA83B-02ED-3DBB-DA9C-CDAF62B7B0B6}"/>
                </a:ext>
              </a:extLst>
            </p:cNvPr>
            <p:cNvSpPr/>
            <p:nvPr/>
          </p:nvSpPr>
          <p:spPr>
            <a:xfrm>
              <a:off x="3120125" y="587520"/>
              <a:ext cx="3629807" cy="2462000"/>
            </a:xfrm>
            <a:prstGeom prst="roundRect">
              <a:avLst>
                <a:gd name="adj" fmla="val 6600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2D012B2-23A5-32C5-F2E6-BCAB1B27B8DB}"/>
                </a:ext>
              </a:extLst>
            </p:cNvPr>
            <p:cNvSpPr/>
            <p:nvPr/>
          </p:nvSpPr>
          <p:spPr>
            <a:xfrm>
              <a:off x="3120125" y="3161036"/>
              <a:ext cx="3629807" cy="1023932"/>
            </a:xfrm>
            <a:prstGeom prst="roundRect">
              <a:avLst>
                <a:gd name="adj" fmla="val 11475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5007DA3-2F05-5A0B-E571-6FD49C43DC3C}"/>
                </a:ext>
              </a:extLst>
            </p:cNvPr>
            <p:cNvSpPr/>
            <p:nvPr/>
          </p:nvSpPr>
          <p:spPr>
            <a:xfrm>
              <a:off x="3120125" y="4296484"/>
              <a:ext cx="3629807" cy="730869"/>
            </a:xfrm>
            <a:prstGeom prst="roundRect">
              <a:avLst>
                <a:gd name="adj" fmla="val 11475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061FE23-0C51-14BB-C611-F5A7FA1C7FD3}"/>
                </a:ext>
              </a:extLst>
            </p:cNvPr>
            <p:cNvSpPr/>
            <p:nvPr/>
          </p:nvSpPr>
          <p:spPr>
            <a:xfrm>
              <a:off x="3120125" y="5138869"/>
              <a:ext cx="3629807" cy="730869"/>
            </a:xfrm>
            <a:prstGeom prst="roundRect">
              <a:avLst>
                <a:gd name="adj" fmla="val 11475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FF1DC81-F410-627A-98F8-26AC57EEA819}"/>
                </a:ext>
              </a:extLst>
            </p:cNvPr>
            <p:cNvSpPr/>
            <p:nvPr/>
          </p:nvSpPr>
          <p:spPr>
            <a:xfrm>
              <a:off x="3120125" y="5981254"/>
              <a:ext cx="3629807" cy="730869"/>
            </a:xfrm>
            <a:prstGeom prst="roundRect">
              <a:avLst>
                <a:gd name="adj" fmla="val 11475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21844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4208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 .</dc:creator>
  <cp:lastModifiedBy>Rahul Singh Gautam</cp:lastModifiedBy>
  <cp:revision>4</cp:revision>
  <dcterms:created xsi:type="dcterms:W3CDTF">2023-06-02T11:08:44Z</dcterms:created>
  <dcterms:modified xsi:type="dcterms:W3CDTF">2024-01-13T07:00:52Z</dcterms:modified>
</cp:coreProperties>
</file>