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4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2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35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6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9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6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5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2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8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1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5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C74F-EA04-431C-9278-C63D38553C2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61382-2488-4703-8D4F-0D185AA01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1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07BDB-4372-CB10-9DF5-1C1697031AF5}"/>
              </a:ext>
            </a:extLst>
          </p:cNvPr>
          <p:cNvSpPr txBox="1"/>
          <p:nvPr/>
        </p:nvSpPr>
        <p:spPr>
          <a:xfrm>
            <a:off x="248355" y="294689"/>
            <a:ext cx="1008097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DATA SCHEMA</a:t>
            </a:r>
          </a:p>
          <a:p>
            <a:endParaRPr lang="en-IN" dirty="0">
              <a:latin typeface="+mj-lt"/>
            </a:endParaRPr>
          </a:p>
          <a:p>
            <a:r>
              <a:rPr lang="en-US" dirty="0">
                <a:latin typeface="+mj-lt"/>
              </a:rPr>
              <a:t>The data is divided in multiple datasets for better understanding and organization.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CCDC8-A962-AD16-DF19-DA786F0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1" y="1710461"/>
            <a:ext cx="11370366" cy="5026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730DA-E855-B89C-33D9-3ED8DC47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90" y="2"/>
            <a:ext cx="1345809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sinha</dc:creator>
  <cp:lastModifiedBy>Rahul sinha</cp:lastModifiedBy>
  <cp:revision>1</cp:revision>
  <dcterms:created xsi:type="dcterms:W3CDTF">2023-06-11T08:19:33Z</dcterms:created>
  <dcterms:modified xsi:type="dcterms:W3CDTF">2023-06-11T08:24:39Z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2023-06-11T08:23:24Z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ce698fc9-826e-4857-a2e0-89e0b9f05c0c</vt:lpwstr>
  </property>
  <property fmtid="{D5CDD505-2E9C-101B-9397-08002B2CF9AE}" pid="7" name="MSIP_Label_defa4170-0d19-0005-0004-bc88714345d2_ActionId">
    <vt:lpwstr>835a2c61-eef8-4625-926f-79275e8d3957</vt:lpwstr>
  </property>
  <property fmtid="{D5CDD505-2E9C-101B-9397-08002B2CF9AE}" pid="8" name="MSIP_Label_defa4170-0d19-0005-0004-bc88714345d2_ContentBits">
    <vt:lpwstr>0</vt:lpwstr>
  </property>
</Properties>
</file>