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3.xml" ContentType="application/vnd.openxmlformats-officedocument.theme+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4.xml" ContentType="application/vnd.openxmlformats-officedocument.theme+xml"/>
  <Override PartName="/ppt/slideLayouts/slideLayout14.xml" ContentType="application/vnd.openxmlformats-officedocument.presentationml.slideLayout+xml"/>
  <Override PartName="/ppt/theme/theme5.xml" ContentType="application/vnd.openxmlformats-officedocument.them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6.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7.xml" ContentType="application/vnd.openxmlformats-officedocument.theme+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8.xml" ContentType="application/vnd.openxmlformats-officedocument.theme+xml"/>
  <Override PartName="/ppt/theme/theme9.xml" ContentType="application/vnd.openxmlformats-officedocument.theme+xml"/>
  <Override PartName="/ppt/theme/theme10.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1"/>
    <p:sldMasterId id="2147483653" r:id="rId2"/>
    <p:sldMasterId id="2147483659" r:id="rId3"/>
    <p:sldMasterId id="2147483668" r:id="rId4"/>
    <p:sldMasterId id="2147483674" r:id="rId5"/>
    <p:sldMasterId id="2147483682" r:id="rId6"/>
    <p:sldMasterId id="2147483689" r:id="rId7"/>
    <p:sldMasterId id="2147483696" r:id="rId8"/>
  </p:sldMasterIdLst>
  <p:notesMasterIdLst>
    <p:notesMasterId r:id="rId26"/>
  </p:notesMasterIdLst>
  <p:handoutMasterIdLst>
    <p:handoutMasterId r:id="rId27"/>
  </p:handoutMasterIdLst>
  <p:sldIdLst>
    <p:sldId id="256" r:id="rId9"/>
    <p:sldId id="273" r:id="rId10"/>
    <p:sldId id="299" r:id="rId11"/>
    <p:sldId id="276" r:id="rId12"/>
    <p:sldId id="293" r:id="rId13"/>
    <p:sldId id="294" r:id="rId14"/>
    <p:sldId id="295" r:id="rId15"/>
    <p:sldId id="296" r:id="rId16"/>
    <p:sldId id="300" r:id="rId17"/>
    <p:sldId id="301" r:id="rId18"/>
    <p:sldId id="297" r:id="rId19"/>
    <p:sldId id="302" r:id="rId20"/>
    <p:sldId id="303" r:id="rId21"/>
    <p:sldId id="304" r:id="rId22"/>
    <p:sldId id="305" r:id="rId23"/>
    <p:sldId id="306" r:id="rId24"/>
    <p:sldId id="272"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88888"/>
    <a:srgbClr val="FE414D"/>
    <a:srgbClr val="777777"/>
    <a:srgbClr val="666666"/>
    <a:srgbClr val="2559D9"/>
    <a:srgbClr val="555555"/>
    <a:srgbClr val="DDDDDD"/>
    <a:srgbClr val="BBBBBB"/>
    <a:srgbClr val="F9F8F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37C707B-7905-4FAC-9FF8-A1C2151CD968}" v="345" dt="2024-08-05T11:33:20.08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987" autoAdjust="0"/>
    <p:restoredTop sz="86484"/>
  </p:normalViewPr>
  <p:slideViewPr>
    <p:cSldViewPr snapToGrid="0" snapToObjects="1">
      <p:cViewPr varScale="1">
        <p:scale>
          <a:sx n="54" d="100"/>
          <a:sy n="54" d="100"/>
        </p:scale>
        <p:origin x="1036" y="60"/>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notesViewPr>
    <p:cSldViewPr snapToGrid="0" snapToObjects="1">
      <p:cViewPr varScale="1">
        <p:scale>
          <a:sx n="114" d="100"/>
          <a:sy n="114" d="100"/>
        </p:scale>
        <p:origin x="4016" y="1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slide" Target="slides/slide13.xml"/><Relationship Id="rId7" Type="http://schemas.openxmlformats.org/officeDocument/2006/relationships/slideMaster" Target="slideMasters/slideMaster7.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2" Type="http://schemas.openxmlformats.org/officeDocument/2006/relationships/slideMaster" Target="slideMasters/slideMaster2.xml"/><Relationship Id="rId16" Type="http://schemas.openxmlformats.org/officeDocument/2006/relationships/slide" Target="slides/slide8.xml"/><Relationship Id="rId20" Type="http://schemas.openxmlformats.org/officeDocument/2006/relationships/slide" Target="slides/slide12.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3.xml"/><Relationship Id="rId24" Type="http://schemas.openxmlformats.org/officeDocument/2006/relationships/slide" Target="slides/slide16.xml"/><Relationship Id="rId32" Type="http://schemas.microsoft.com/office/2015/10/relationships/revisionInfo" Target="revisionInfo.xml"/><Relationship Id="rId5" Type="http://schemas.openxmlformats.org/officeDocument/2006/relationships/slideMaster" Target="slideMasters/slideMaster5.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presProps" Target="presProps.xml"/><Relationship Id="rId10" Type="http://schemas.openxmlformats.org/officeDocument/2006/relationships/slide" Target="slides/slide2.xml"/><Relationship Id="rId19" Type="http://schemas.openxmlformats.org/officeDocument/2006/relationships/slide" Target="slides/slide11.xml"/><Relationship Id="rId31"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handoutMaster" Target="handoutMasters/handoutMaster1.xml"/><Relationship Id="rId30" Type="http://schemas.openxmlformats.org/officeDocument/2006/relationships/theme" Target="theme/theme1.xml"/></Relationships>
</file>

<file path=ppt/diagrams/_rels/data1.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_rels/data3.xml.rels><?xml version="1.0" encoding="UTF-8" standalone="yes"?>
<Relationships xmlns="http://schemas.openxmlformats.org/package/2006/relationships"><Relationship Id="rId8" Type="http://schemas.openxmlformats.org/officeDocument/2006/relationships/image" Target="../media/image34.svg"/><Relationship Id="rId3" Type="http://schemas.openxmlformats.org/officeDocument/2006/relationships/image" Target="../media/image29.png"/><Relationship Id="rId7" Type="http://schemas.openxmlformats.org/officeDocument/2006/relationships/image" Target="../media/image33.png"/><Relationship Id="rId2" Type="http://schemas.openxmlformats.org/officeDocument/2006/relationships/image" Target="../media/image28.svg"/><Relationship Id="rId1" Type="http://schemas.openxmlformats.org/officeDocument/2006/relationships/image" Target="../media/image27.png"/><Relationship Id="rId6" Type="http://schemas.openxmlformats.org/officeDocument/2006/relationships/image" Target="../media/image32.svg"/><Relationship Id="rId5" Type="http://schemas.openxmlformats.org/officeDocument/2006/relationships/image" Target="../media/image31.png"/><Relationship Id="rId4" Type="http://schemas.openxmlformats.org/officeDocument/2006/relationships/image" Target="../media/image30.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_rels/drawing3.xml.rels><?xml version="1.0" encoding="UTF-8" standalone="yes"?>
<Relationships xmlns="http://schemas.openxmlformats.org/package/2006/relationships"><Relationship Id="rId8" Type="http://schemas.openxmlformats.org/officeDocument/2006/relationships/image" Target="../media/image34.svg"/><Relationship Id="rId3" Type="http://schemas.openxmlformats.org/officeDocument/2006/relationships/image" Target="../media/image29.png"/><Relationship Id="rId7" Type="http://schemas.openxmlformats.org/officeDocument/2006/relationships/image" Target="../media/image33.png"/><Relationship Id="rId2" Type="http://schemas.openxmlformats.org/officeDocument/2006/relationships/image" Target="../media/image28.svg"/><Relationship Id="rId1" Type="http://schemas.openxmlformats.org/officeDocument/2006/relationships/image" Target="../media/image27.png"/><Relationship Id="rId6" Type="http://schemas.openxmlformats.org/officeDocument/2006/relationships/image" Target="../media/image32.svg"/><Relationship Id="rId5" Type="http://schemas.openxmlformats.org/officeDocument/2006/relationships/image" Target="../media/image31.png"/><Relationship Id="rId4" Type="http://schemas.openxmlformats.org/officeDocument/2006/relationships/image" Target="../media/image30.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60325F7-E4F5-45D5-BBCB-7BECF58A6297}" type="doc">
      <dgm:prSet loTypeId="urn:microsoft.com/office/officeart/2018/2/layout/IconLabelList" loCatId="icon" qsTypeId="urn:microsoft.com/office/officeart/2005/8/quickstyle/simple1" qsCatId="simple" csTypeId="urn:microsoft.com/office/officeart/2018/5/colors/Iconchunking_neutralbg_colorful5" csCatId="colorful" phldr="1"/>
      <dgm:spPr/>
      <dgm:t>
        <a:bodyPr/>
        <a:lstStyle/>
        <a:p>
          <a:endParaRPr lang="en-US"/>
        </a:p>
      </dgm:t>
    </dgm:pt>
    <dgm:pt modelId="{3D2B4789-22DC-4EC5-BB2C-A59BD72226D8}">
      <dgm:prSet/>
      <dgm:spPr/>
      <dgm:t>
        <a:bodyPr/>
        <a:lstStyle/>
        <a:p>
          <a:pPr>
            <a:lnSpc>
              <a:spcPct val="100000"/>
            </a:lnSpc>
          </a:pPr>
          <a:r>
            <a:rPr lang="en-US" b="0" i="0"/>
            <a:t>Problem Statement</a:t>
          </a:r>
          <a:endParaRPr lang="en-US"/>
        </a:p>
      </dgm:t>
    </dgm:pt>
    <dgm:pt modelId="{709AF2D8-455C-4DF7-8492-32DD49EA5AF6}" type="parTrans" cxnId="{BE86F236-92D7-40D6-B14B-137233CBE6C5}">
      <dgm:prSet/>
      <dgm:spPr/>
      <dgm:t>
        <a:bodyPr/>
        <a:lstStyle/>
        <a:p>
          <a:endParaRPr lang="en-US"/>
        </a:p>
      </dgm:t>
    </dgm:pt>
    <dgm:pt modelId="{D9DA8724-A40D-4858-90A7-F3204D477EBA}" type="sibTrans" cxnId="{BE86F236-92D7-40D6-B14B-137233CBE6C5}">
      <dgm:prSet/>
      <dgm:spPr/>
      <dgm:t>
        <a:bodyPr/>
        <a:lstStyle/>
        <a:p>
          <a:endParaRPr lang="en-US"/>
        </a:p>
      </dgm:t>
    </dgm:pt>
    <dgm:pt modelId="{BC8EA32E-555A-4404-8375-BBA098F78282}">
      <dgm:prSet/>
      <dgm:spPr/>
      <dgm:t>
        <a:bodyPr/>
        <a:lstStyle/>
        <a:p>
          <a:pPr>
            <a:lnSpc>
              <a:spcPct val="100000"/>
            </a:lnSpc>
          </a:pPr>
          <a:r>
            <a:rPr lang="en-US" b="0" i="0"/>
            <a:t>Implementation</a:t>
          </a:r>
          <a:endParaRPr lang="en-US"/>
        </a:p>
      </dgm:t>
    </dgm:pt>
    <dgm:pt modelId="{64705353-7FCA-45A9-95D7-9E1D2EC4D47F}" type="parTrans" cxnId="{5B7BAF17-2CA7-4460-B5E3-856D88B30893}">
      <dgm:prSet/>
      <dgm:spPr/>
      <dgm:t>
        <a:bodyPr/>
        <a:lstStyle/>
        <a:p>
          <a:endParaRPr lang="en-US"/>
        </a:p>
      </dgm:t>
    </dgm:pt>
    <dgm:pt modelId="{D9CE0E7A-5CE2-4B72-913A-6495EAC2EAC1}" type="sibTrans" cxnId="{5B7BAF17-2CA7-4460-B5E3-856D88B30893}">
      <dgm:prSet/>
      <dgm:spPr/>
      <dgm:t>
        <a:bodyPr/>
        <a:lstStyle/>
        <a:p>
          <a:endParaRPr lang="en-US"/>
        </a:p>
      </dgm:t>
    </dgm:pt>
    <dgm:pt modelId="{7E943EAD-4C4C-4FBC-B985-43C7A6625883}">
      <dgm:prSet/>
      <dgm:spPr/>
      <dgm:t>
        <a:bodyPr/>
        <a:lstStyle/>
        <a:p>
          <a:pPr>
            <a:lnSpc>
              <a:spcPct val="100000"/>
            </a:lnSpc>
          </a:pPr>
          <a:r>
            <a:rPr lang="en-US" b="0" i="0"/>
            <a:t>Logic Code</a:t>
          </a:r>
          <a:endParaRPr lang="en-US"/>
        </a:p>
      </dgm:t>
    </dgm:pt>
    <dgm:pt modelId="{B005F341-3948-477D-8FE0-6296B701D725}" type="parTrans" cxnId="{D2D81F3C-8481-4F7C-95B3-15C5AA879CD7}">
      <dgm:prSet/>
      <dgm:spPr/>
      <dgm:t>
        <a:bodyPr/>
        <a:lstStyle/>
        <a:p>
          <a:endParaRPr lang="en-US"/>
        </a:p>
      </dgm:t>
    </dgm:pt>
    <dgm:pt modelId="{1C58B170-CF2C-4C7F-BA3C-EC4B41AC05A9}" type="sibTrans" cxnId="{D2D81F3C-8481-4F7C-95B3-15C5AA879CD7}">
      <dgm:prSet/>
      <dgm:spPr/>
      <dgm:t>
        <a:bodyPr/>
        <a:lstStyle/>
        <a:p>
          <a:endParaRPr lang="en-US"/>
        </a:p>
      </dgm:t>
    </dgm:pt>
    <dgm:pt modelId="{B2231A9B-BFF6-41DB-8B37-A8CC4F3E11C7}">
      <dgm:prSet/>
      <dgm:spPr/>
      <dgm:t>
        <a:bodyPr/>
        <a:lstStyle/>
        <a:p>
          <a:pPr>
            <a:lnSpc>
              <a:spcPct val="100000"/>
            </a:lnSpc>
          </a:pPr>
          <a:r>
            <a:rPr lang="en-US"/>
            <a:t>working</a:t>
          </a:r>
        </a:p>
      </dgm:t>
    </dgm:pt>
    <dgm:pt modelId="{A9115343-E3A2-42EB-8114-C0AAAC66C17C}" type="parTrans" cxnId="{1E8C989A-A50D-46A9-B3D2-AD9EBA68F6D8}">
      <dgm:prSet/>
      <dgm:spPr/>
      <dgm:t>
        <a:bodyPr/>
        <a:lstStyle/>
        <a:p>
          <a:endParaRPr lang="en-US"/>
        </a:p>
      </dgm:t>
    </dgm:pt>
    <dgm:pt modelId="{0E9469FE-FA4F-483B-9F42-5605D09A4C97}" type="sibTrans" cxnId="{1E8C989A-A50D-46A9-B3D2-AD9EBA68F6D8}">
      <dgm:prSet/>
      <dgm:spPr/>
      <dgm:t>
        <a:bodyPr/>
        <a:lstStyle/>
        <a:p>
          <a:endParaRPr lang="en-US"/>
        </a:p>
      </dgm:t>
    </dgm:pt>
    <dgm:pt modelId="{C22F901F-35B0-4D27-84B0-8C7C2C1FD3E1}" type="pres">
      <dgm:prSet presAssocID="{260325F7-E4F5-45D5-BBCB-7BECF58A6297}" presName="root" presStyleCnt="0">
        <dgm:presLayoutVars>
          <dgm:dir/>
          <dgm:resizeHandles val="exact"/>
        </dgm:presLayoutVars>
      </dgm:prSet>
      <dgm:spPr/>
    </dgm:pt>
    <dgm:pt modelId="{EBA60521-869B-4885-91A0-863B4C11B16B}" type="pres">
      <dgm:prSet presAssocID="{3D2B4789-22DC-4EC5-BB2C-A59BD72226D8}" presName="compNode" presStyleCnt="0"/>
      <dgm:spPr/>
    </dgm:pt>
    <dgm:pt modelId="{E2EFC012-78BA-46D7-B601-079745E0270D}" type="pres">
      <dgm:prSet presAssocID="{3D2B4789-22DC-4EC5-BB2C-A59BD72226D8}"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ead with Gears"/>
        </a:ext>
      </dgm:extLst>
    </dgm:pt>
    <dgm:pt modelId="{2813E160-F269-475C-ADF0-F902EFFFAD09}" type="pres">
      <dgm:prSet presAssocID="{3D2B4789-22DC-4EC5-BB2C-A59BD72226D8}" presName="spaceRect" presStyleCnt="0"/>
      <dgm:spPr/>
    </dgm:pt>
    <dgm:pt modelId="{256026E9-F454-4FF4-AB75-DB9397600506}" type="pres">
      <dgm:prSet presAssocID="{3D2B4789-22DC-4EC5-BB2C-A59BD72226D8}" presName="textRect" presStyleLbl="revTx" presStyleIdx="0" presStyleCnt="4">
        <dgm:presLayoutVars>
          <dgm:chMax val="1"/>
          <dgm:chPref val="1"/>
        </dgm:presLayoutVars>
      </dgm:prSet>
      <dgm:spPr/>
    </dgm:pt>
    <dgm:pt modelId="{22AFEE1F-3172-4893-B427-AB465BF58943}" type="pres">
      <dgm:prSet presAssocID="{D9DA8724-A40D-4858-90A7-F3204D477EBA}" presName="sibTrans" presStyleCnt="0"/>
      <dgm:spPr/>
    </dgm:pt>
    <dgm:pt modelId="{2E2A256B-F347-4590-84AA-F7F5A3562993}" type="pres">
      <dgm:prSet presAssocID="{BC8EA32E-555A-4404-8375-BBA098F78282}" presName="compNode" presStyleCnt="0"/>
      <dgm:spPr/>
    </dgm:pt>
    <dgm:pt modelId="{12B46C31-2817-4C2F-B249-6CC2819FFFEB}" type="pres">
      <dgm:prSet presAssocID="{BC8EA32E-555A-4404-8375-BBA098F78282}"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Arrow Circle"/>
        </a:ext>
      </dgm:extLst>
    </dgm:pt>
    <dgm:pt modelId="{9D3F09A8-01EE-4605-BCAA-6AA8854AFF89}" type="pres">
      <dgm:prSet presAssocID="{BC8EA32E-555A-4404-8375-BBA098F78282}" presName="spaceRect" presStyleCnt="0"/>
      <dgm:spPr/>
    </dgm:pt>
    <dgm:pt modelId="{B3215359-E434-4799-9320-9380CF7062AB}" type="pres">
      <dgm:prSet presAssocID="{BC8EA32E-555A-4404-8375-BBA098F78282}" presName="textRect" presStyleLbl="revTx" presStyleIdx="1" presStyleCnt="4">
        <dgm:presLayoutVars>
          <dgm:chMax val="1"/>
          <dgm:chPref val="1"/>
        </dgm:presLayoutVars>
      </dgm:prSet>
      <dgm:spPr/>
    </dgm:pt>
    <dgm:pt modelId="{388ECC36-2CEF-494F-BDF2-5418D60D147C}" type="pres">
      <dgm:prSet presAssocID="{D9CE0E7A-5CE2-4B72-913A-6495EAC2EAC1}" presName="sibTrans" presStyleCnt="0"/>
      <dgm:spPr/>
    </dgm:pt>
    <dgm:pt modelId="{46398EFA-EEE2-4E40-9815-86734A382309}" type="pres">
      <dgm:prSet presAssocID="{7E943EAD-4C4C-4FBC-B985-43C7A6625883}" presName="compNode" presStyleCnt="0"/>
      <dgm:spPr/>
    </dgm:pt>
    <dgm:pt modelId="{1F184703-5762-4CD4-80D4-A256112A7C71}" type="pres">
      <dgm:prSet presAssocID="{7E943EAD-4C4C-4FBC-B985-43C7A6625883}"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Gears"/>
        </a:ext>
      </dgm:extLst>
    </dgm:pt>
    <dgm:pt modelId="{B7129C72-87E4-4D24-89DF-38865754C228}" type="pres">
      <dgm:prSet presAssocID="{7E943EAD-4C4C-4FBC-B985-43C7A6625883}" presName="spaceRect" presStyleCnt="0"/>
      <dgm:spPr/>
    </dgm:pt>
    <dgm:pt modelId="{5831ACCC-C4A5-45B3-8FDB-7095C09DA00A}" type="pres">
      <dgm:prSet presAssocID="{7E943EAD-4C4C-4FBC-B985-43C7A6625883}" presName="textRect" presStyleLbl="revTx" presStyleIdx="2" presStyleCnt="4">
        <dgm:presLayoutVars>
          <dgm:chMax val="1"/>
          <dgm:chPref val="1"/>
        </dgm:presLayoutVars>
      </dgm:prSet>
      <dgm:spPr/>
    </dgm:pt>
    <dgm:pt modelId="{4002C61F-314B-4AB3-A1CD-F2A2337414A3}" type="pres">
      <dgm:prSet presAssocID="{1C58B170-CF2C-4C7F-BA3C-EC4B41AC05A9}" presName="sibTrans" presStyleCnt="0"/>
      <dgm:spPr/>
    </dgm:pt>
    <dgm:pt modelId="{2ED95676-30E4-475E-A7CC-74289274AC22}" type="pres">
      <dgm:prSet presAssocID="{B2231A9B-BFF6-41DB-8B37-A8CC4F3E11C7}" presName="compNode" presStyleCnt="0"/>
      <dgm:spPr/>
    </dgm:pt>
    <dgm:pt modelId="{0041C1AB-B8DC-4E09-86B6-868797FC1A40}" type="pres">
      <dgm:prSet presAssocID="{B2231A9B-BFF6-41DB-8B37-A8CC4F3E11C7}"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Users"/>
        </a:ext>
      </dgm:extLst>
    </dgm:pt>
    <dgm:pt modelId="{04A8221D-25DD-4808-A735-94EA0B991492}" type="pres">
      <dgm:prSet presAssocID="{B2231A9B-BFF6-41DB-8B37-A8CC4F3E11C7}" presName="spaceRect" presStyleCnt="0"/>
      <dgm:spPr/>
    </dgm:pt>
    <dgm:pt modelId="{2D866D4B-E3D1-4B54-9BED-3991A21A914B}" type="pres">
      <dgm:prSet presAssocID="{B2231A9B-BFF6-41DB-8B37-A8CC4F3E11C7}" presName="textRect" presStyleLbl="revTx" presStyleIdx="3" presStyleCnt="4">
        <dgm:presLayoutVars>
          <dgm:chMax val="1"/>
          <dgm:chPref val="1"/>
        </dgm:presLayoutVars>
      </dgm:prSet>
      <dgm:spPr/>
    </dgm:pt>
  </dgm:ptLst>
  <dgm:cxnLst>
    <dgm:cxn modelId="{5B7BAF17-2CA7-4460-B5E3-856D88B30893}" srcId="{260325F7-E4F5-45D5-BBCB-7BECF58A6297}" destId="{BC8EA32E-555A-4404-8375-BBA098F78282}" srcOrd="1" destOrd="0" parTransId="{64705353-7FCA-45A9-95D7-9E1D2EC4D47F}" sibTransId="{D9CE0E7A-5CE2-4B72-913A-6495EAC2EAC1}"/>
    <dgm:cxn modelId="{06341121-6956-478B-89DF-D453289A3024}" type="presOf" srcId="{B2231A9B-BFF6-41DB-8B37-A8CC4F3E11C7}" destId="{2D866D4B-E3D1-4B54-9BED-3991A21A914B}" srcOrd="0" destOrd="0" presId="urn:microsoft.com/office/officeart/2018/2/layout/IconLabelList"/>
    <dgm:cxn modelId="{2BF3312D-9665-435A-BD12-7ECC667D49D9}" type="presOf" srcId="{3D2B4789-22DC-4EC5-BB2C-A59BD72226D8}" destId="{256026E9-F454-4FF4-AB75-DB9397600506}" srcOrd="0" destOrd="0" presId="urn:microsoft.com/office/officeart/2018/2/layout/IconLabelList"/>
    <dgm:cxn modelId="{BE86F236-92D7-40D6-B14B-137233CBE6C5}" srcId="{260325F7-E4F5-45D5-BBCB-7BECF58A6297}" destId="{3D2B4789-22DC-4EC5-BB2C-A59BD72226D8}" srcOrd="0" destOrd="0" parTransId="{709AF2D8-455C-4DF7-8492-32DD49EA5AF6}" sibTransId="{D9DA8724-A40D-4858-90A7-F3204D477EBA}"/>
    <dgm:cxn modelId="{D2D81F3C-8481-4F7C-95B3-15C5AA879CD7}" srcId="{260325F7-E4F5-45D5-BBCB-7BECF58A6297}" destId="{7E943EAD-4C4C-4FBC-B985-43C7A6625883}" srcOrd="2" destOrd="0" parTransId="{B005F341-3948-477D-8FE0-6296B701D725}" sibTransId="{1C58B170-CF2C-4C7F-BA3C-EC4B41AC05A9}"/>
    <dgm:cxn modelId="{1E8C989A-A50D-46A9-B3D2-AD9EBA68F6D8}" srcId="{260325F7-E4F5-45D5-BBCB-7BECF58A6297}" destId="{B2231A9B-BFF6-41DB-8B37-A8CC4F3E11C7}" srcOrd="3" destOrd="0" parTransId="{A9115343-E3A2-42EB-8114-C0AAAC66C17C}" sibTransId="{0E9469FE-FA4F-483B-9F42-5605D09A4C97}"/>
    <dgm:cxn modelId="{F6DDC8A0-C9AC-4466-98D2-F234F426EDCD}" type="presOf" srcId="{7E943EAD-4C4C-4FBC-B985-43C7A6625883}" destId="{5831ACCC-C4A5-45B3-8FDB-7095C09DA00A}" srcOrd="0" destOrd="0" presId="urn:microsoft.com/office/officeart/2018/2/layout/IconLabelList"/>
    <dgm:cxn modelId="{6FC408AC-BF57-45D0-A5E3-E0B87CA97349}" type="presOf" srcId="{BC8EA32E-555A-4404-8375-BBA098F78282}" destId="{B3215359-E434-4799-9320-9380CF7062AB}" srcOrd="0" destOrd="0" presId="urn:microsoft.com/office/officeart/2018/2/layout/IconLabelList"/>
    <dgm:cxn modelId="{3E52BDAF-0BBA-4C0B-94DF-394416A9450B}" type="presOf" srcId="{260325F7-E4F5-45D5-BBCB-7BECF58A6297}" destId="{C22F901F-35B0-4D27-84B0-8C7C2C1FD3E1}" srcOrd="0" destOrd="0" presId="urn:microsoft.com/office/officeart/2018/2/layout/IconLabelList"/>
    <dgm:cxn modelId="{B88725A6-1E90-4A58-A963-065F2D27267A}" type="presParOf" srcId="{C22F901F-35B0-4D27-84B0-8C7C2C1FD3E1}" destId="{EBA60521-869B-4885-91A0-863B4C11B16B}" srcOrd="0" destOrd="0" presId="urn:microsoft.com/office/officeart/2018/2/layout/IconLabelList"/>
    <dgm:cxn modelId="{80B2FB29-DCB0-43C1-A2AC-CD4E60672650}" type="presParOf" srcId="{EBA60521-869B-4885-91A0-863B4C11B16B}" destId="{E2EFC012-78BA-46D7-B601-079745E0270D}" srcOrd="0" destOrd="0" presId="urn:microsoft.com/office/officeart/2018/2/layout/IconLabelList"/>
    <dgm:cxn modelId="{DCF999E5-EB73-46EE-8EEE-3C3CA9238D86}" type="presParOf" srcId="{EBA60521-869B-4885-91A0-863B4C11B16B}" destId="{2813E160-F269-475C-ADF0-F902EFFFAD09}" srcOrd="1" destOrd="0" presId="urn:microsoft.com/office/officeart/2018/2/layout/IconLabelList"/>
    <dgm:cxn modelId="{B44B49C4-EBE6-4FEE-90D3-EE6E9963487E}" type="presParOf" srcId="{EBA60521-869B-4885-91A0-863B4C11B16B}" destId="{256026E9-F454-4FF4-AB75-DB9397600506}" srcOrd="2" destOrd="0" presId="urn:microsoft.com/office/officeart/2018/2/layout/IconLabelList"/>
    <dgm:cxn modelId="{AD26314B-7B4C-4AEA-9798-DD01CBE6CE3E}" type="presParOf" srcId="{C22F901F-35B0-4D27-84B0-8C7C2C1FD3E1}" destId="{22AFEE1F-3172-4893-B427-AB465BF58943}" srcOrd="1" destOrd="0" presId="urn:microsoft.com/office/officeart/2018/2/layout/IconLabelList"/>
    <dgm:cxn modelId="{755350FB-24FE-4AFC-833B-0741D162078F}" type="presParOf" srcId="{C22F901F-35B0-4D27-84B0-8C7C2C1FD3E1}" destId="{2E2A256B-F347-4590-84AA-F7F5A3562993}" srcOrd="2" destOrd="0" presId="urn:microsoft.com/office/officeart/2018/2/layout/IconLabelList"/>
    <dgm:cxn modelId="{D752402A-F328-49C8-85C4-FD1BC4C57271}" type="presParOf" srcId="{2E2A256B-F347-4590-84AA-F7F5A3562993}" destId="{12B46C31-2817-4C2F-B249-6CC2819FFFEB}" srcOrd="0" destOrd="0" presId="urn:microsoft.com/office/officeart/2018/2/layout/IconLabelList"/>
    <dgm:cxn modelId="{EE819259-DD28-4FCE-A6FB-2090702D2794}" type="presParOf" srcId="{2E2A256B-F347-4590-84AA-F7F5A3562993}" destId="{9D3F09A8-01EE-4605-BCAA-6AA8854AFF89}" srcOrd="1" destOrd="0" presId="urn:microsoft.com/office/officeart/2018/2/layout/IconLabelList"/>
    <dgm:cxn modelId="{A4FD054C-225A-4E6C-B927-974D9BBE3FA6}" type="presParOf" srcId="{2E2A256B-F347-4590-84AA-F7F5A3562993}" destId="{B3215359-E434-4799-9320-9380CF7062AB}" srcOrd="2" destOrd="0" presId="urn:microsoft.com/office/officeart/2018/2/layout/IconLabelList"/>
    <dgm:cxn modelId="{F7CCC190-2AFA-4C7B-931D-1EA964577033}" type="presParOf" srcId="{C22F901F-35B0-4D27-84B0-8C7C2C1FD3E1}" destId="{388ECC36-2CEF-494F-BDF2-5418D60D147C}" srcOrd="3" destOrd="0" presId="urn:microsoft.com/office/officeart/2018/2/layout/IconLabelList"/>
    <dgm:cxn modelId="{8F0F8A9E-FD8D-41B1-AAFB-13DAEF5AC92D}" type="presParOf" srcId="{C22F901F-35B0-4D27-84B0-8C7C2C1FD3E1}" destId="{46398EFA-EEE2-4E40-9815-86734A382309}" srcOrd="4" destOrd="0" presId="urn:microsoft.com/office/officeart/2018/2/layout/IconLabelList"/>
    <dgm:cxn modelId="{A3D040C6-41FE-405D-9855-FAE70EDDC428}" type="presParOf" srcId="{46398EFA-EEE2-4E40-9815-86734A382309}" destId="{1F184703-5762-4CD4-80D4-A256112A7C71}" srcOrd="0" destOrd="0" presId="urn:microsoft.com/office/officeart/2018/2/layout/IconLabelList"/>
    <dgm:cxn modelId="{89CA494C-60C8-4182-8E2A-ABCE577D31E1}" type="presParOf" srcId="{46398EFA-EEE2-4E40-9815-86734A382309}" destId="{B7129C72-87E4-4D24-89DF-38865754C228}" srcOrd="1" destOrd="0" presId="urn:microsoft.com/office/officeart/2018/2/layout/IconLabelList"/>
    <dgm:cxn modelId="{35FBA31E-73AE-4536-BB2F-8833C6E73810}" type="presParOf" srcId="{46398EFA-EEE2-4E40-9815-86734A382309}" destId="{5831ACCC-C4A5-45B3-8FDB-7095C09DA00A}" srcOrd="2" destOrd="0" presId="urn:microsoft.com/office/officeart/2018/2/layout/IconLabelList"/>
    <dgm:cxn modelId="{C5D4F261-36EF-45AD-A841-773278AB8BEF}" type="presParOf" srcId="{C22F901F-35B0-4D27-84B0-8C7C2C1FD3E1}" destId="{4002C61F-314B-4AB3-A1CD-F2A2337414A3}" srcOrd="5" destOrd="0" presId="urn:microsoft.com/office/officeart/2018/2/layout/IconLabelList"/>
    <dgm:cxn modelId="{24C816C5-A275-431D-B327-ABD5FEF84BDA}" type="presParOf" srcId="{C22F901F-35B0-4D27-84B0-8C7C2C1FD3E1}" destId="{2ED95676-30E4-475E-A7CC-74289274AC22}" srcOrd="6" destOrd="0" presId="urn:microsoft.com/office/officeart/2018/2/layout/IconLabelList"/>
    <dgm:cxn modelId="{7DD76250-0AE6-4CF0-8FE0-C0A7164984DB}" type="presParOf" srcId="{2ED95676-30E4-475E-A7CC-74289274AC22}" destId="{0041C1AB-B8DC-4E09-86B6-868797FC1A40}" srcOrd="0" destOrd="0" presId="urn:microsoft.com/office/officeart/2018/2/layout/IconLabelList"/>
    <dgm:cxn modelId="{BE209BA9-BDA5-4138-87FD-88C9F53E1DF7}" type="presParOf" srcId="{2ED95676-30E4-475E-A7CC-74289274AC22}" destId="{04A8221D-25DD-4808-A735-94EA0B991492}" srcOrd="1" destOrd="0" presId="urn:microsoft.com/office/officeart/2018/2/layout/IconLabelList"/>
    <dgm:cxn modelId="{2BD192C0-C0F9-433B-88CB-A62FFF9C7D3D}" type="presParOf" srcId="{2ED95676-30E4-475E-A7CC-74289274AC22}" destId="{2D866D4B-E3D1-4B54-9BED-3991A21A914B}" srcOrd="2" destOrd="0" presId="urn:microsoft.com/office/officeart/2018/2/layout/IconLabelLis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4F39228-D3A3-4D8A-9DE6-2AA063EF8E14}"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BB308A39-7383-48E9-A384-8E9F986B62B8}">
      <dgm:prSet/>
      <dgm:spPr/>
      <dgm:t>
        <a:bodyPr/>
        <a:lstStyle/>
        <a:p>
          <a:r>
            <a:rPr lang="en-US"/>
            <a:t>Created a Responsive layout with a form containing input fields for balance, transaction type, amount and account number.</a:t>
          </a:r>
        </a:p>
      </dgm:t>
    </dgm:pt>
    <dgm:pt modelId="{38F0791D-E918-42D4-8244-F7441DF49FE0}" type="parTrans" cxnId="{56D3EDF5-453B-44C3-BFBF-0F1F5ADACE5C}">
      <dgm:prSet/>
      <dgm:spPr/>
      <dgm:t>
        <a:bodyPr/>
        <a:lstStyle/>
        <a:p>
          <a:endParaRPr lang="en-US"/>
        </a:p>
      </dgm:t>
    </dgm:pt>
    <dgm:pt modelId="{12D55A59-3FB4-4315-8AF3-B37F96F53750}" type="sibTrans" cxnId="{56D3EDF5-453B-44C3-BFBF-0F1F5ADACE5C}">
      <dgm:prSet/>
      <dgm:spPr/>
      <dgm:t>
        <a:bodyPr/>
        <a:lstStyle/>
        <a:p>
          <a:endParaRPr lang="en-US"/>
        </a:p>
      </dgm:t>
    </dgm:pt>
    <dgm:pt modelId="{B42902EF-E43F-4793-B898-1694072DDBD8}">
      <dgm:prSet/>
      <dgm:spPr/>
      <dgm:t>
        <a:bodyPr/>
        <a:lstStyle/>
        <a:p>
          <a:r>
            <a:rPr lang="en-US"/>
            <a:t>Implemented a clean ,User-friendly design using CSS</a:t>
          </a:r>
        </a:p>
      </dgm:t>
    </dgm:pt>
    <dgm:pt modelId="{ADF39F3B-5D24-4DBC-A968-F786328A253C}" type="parTrans" cxnId="{1218B595-C66F-4497-A870-DDE88FC6781E}">
      <dgm:prSet/>
      <dgm:spPr/>
      <dgm:t>
        <a:bodyPr/>
        <a:lstStyle/>
        <a:p>
          <a:endParaRPr lang="en-US"/>
        </a:p>
      </dgm:t>
    </dgm:pt>
    <dgm:pt modelId="{01940CBF-E9B1-4538-81DD-B76D6ADBD54D}" type="sibTrans" cxnId="{1218B595-C66F-4497-A870-DDE88FC6781E}">
      <dgm:prSet/>
      <dgm:spPr/>
      <dgm:t>
        <a:bodyPr/>
        <a:lstStyle/>
        <a:p>
          <a:endParaRPr lang="en-US"/>
        </a:p>
      </dgm:t>
    </dgm:pt>
    <dgm:pt modelId="{2155A13D-F2B4-40FE-9D26-AB556A622A7D}">
      <dgm:prSet/>
      <dgm:spPr/>
      <dgm:t>
        <a:bodyPr/>
        <a:lstStyle/>
        <a:p>
          <a:r>
            <a:rPr lang="en-US"/>
            <a:t>Ensures Credit validation ,Debit validation and balance validation</a:t>
          </a:r>
        </a:p>
      </dgm:t>
    </dgm:pt>
    <dgm:pt modelId="{79252675-268E-4F27-99E4-B6011CAD1367}" type="parTrans" cxnId="{C50A02D5-BDF5-4E39-ABE0-9767A0B0518A}">
      <dgm:prSet/>
      <dgm:spPr/>
      <dgm:t>
        <a:bodyPr/>
        <a:lstStyle/>
        <a:p>
          <a:endParaRPr lang="en-US"/>
        </a:p>
      </dgm:t>
    </dgm:pt>
    <dgm:pt modelId="{12474940-B2BE-4BB9-8BA9-9E7D57E523C7}" type="sibTrans" cxnId="{C50A02D5-BDF5-4E39-ABE0-9767A0B0518A}">
      <dgm:prSet/>
      <dgm:spPr/>
      <dgm:t>
        <a:bodyPr/>
        <a:lstStyle/>
        <a:p>
          <a:endParaRPr lang="en-US"/>
        </a:p>
      </dgm:t>
    </dgm:pt>
    <dgm:pt modelId="{FE814A50-BB07-4C88-A0C2-7F95926A99FB}">
      <dgm:prSet/>
      <dgm:spPr/>
      <dgm:t>
        <a:bodyPr/>
        <a:lstStyle/>
        <a:p>
          <a:r>
            <a:rPr lang="en-US"/>
            <a:t>Prepared the form structure to handle credit , debit, and transfer operations.</a:t>
          </a:r>
        </a:p>
      </dgm:t>
    </dgm:pt>
    <dgm:pt modelId="{9CFC3C47-1893-47D9-A301-FF7FEED753AE}" type="parTrans" cxnId="{599E0A56-6D1C-4701-A558-EE0EF815B2A4}">
      <dgm:prSet/>
      <dgm:spPr/>
      <dgm:t>
        <a:bodyPr/>
        <a:lstStyle/>
        <a:p>
          <a:endParaRPr lang="en-US"/>
        </a:p>
      </dgm:t>
    </dgm:pt>
    <dgm:pt modelId="{DC912F07-75AC-4894-B354-06C69F678782}" type="sibTrans" cxnId="{599E0A56-6D1C-4701-A558-EE0EF815B2A4}">
      <dgm:prSet/>
      <dgm:spPr/>
      <dgm:t>
        <a:bodyPr/>
        <a:lstStyle/>
        <a:p>
          <a:endParaRPr lang="en-US"/>
        </a:p>
      </dgm:t>
    </dgm:pt>
    <dgm:pt modelId="{429BA289-66F2-41BE-96E9-E6A6232CE65E}" type="pres">
      <dgm:prSet presAssocID="{94F39228-D3A3-4D8A-9DE6-2AA063EF8E14}" presName="linear" presStyleCnt="0">
        <dgm:presLayoutVars>
          <dgm:animLvl val="lvl"/>
          <dgm:resizeHandles val="exact"/>
        </dgm:presLayoutVars>
      </dgm:prSet>
      <dgm:spPr/>
    </dgm:pt>
    <dgm:pt modelId="{DDE9C3C3-9A9C-4DB9-931D-66603F4D9CD1}" type="pres">
      <dgm:prSet presAssocID="{BB308A39-7383-48E9-A384-8E9F986B62B8}" presName="parentText" presStyleLbl="node1" presStyleIdx="0" presStyleCnt="4">
        <dgm:presLayoutVars>
          <dgm:chMax val="0"/>
          <dgm:bulletEnabled val="1"/>
        </dgm:presLayoutVars>
      </dgm:prSet>
      <dgm:spPr/>
    </dgm:pt>
    <dgm:pt modelId="{B8AD377E-36A1-448D-AF1D-AC37E46282F2}" type="pres">
      <dgm:prSet presAssocID="{12D55A59-3FB4-4315-8AF3-B37F96F53750}" presName="spacer" presStyleCnt="0"/>
      <dgm:spPr/>
    </dgm:pt>
    <dgm:pt modelId="{01E72E76-B4B5-4E7F-B465-A3C7A45CFDFD}" type="pres">
      <dgm:prSet presAssocID="{B42902EF-E43F-4793-B898-1694072DDBD8}" presName="parentText" presStyleLbl="node1" presStyleIdx="1" presStyleCnt="4">
        <dgm:presLayoutVars>
          <dgm:chMax val="0"/>
          <dgm:bulletEnabled val="1"/>
        </dgm:presLayoutVars>
      </dgm:prSet>
      <dgm:spPr/>
    </dgm:pt>
    <dgm:pt modelId="{D787A233-3E04-4605-8F51-04BC81F623D0}" type="pres">
      <dgm:prSet presAssocID="{01940CBF-E9B1-4538-81DD-B76D6ADBD54D}" presName="spacer" presStyleCnt="0"/>
      <dgm:spPr/>
    </dgm:pt>
    <dgm:pt modelId="{7B9BD3A1-0151-4726-9156-BBF39345E796}" type="pres">
      <dgm:prSet presAssocID="{2155A13D-F2B4-40FE-9D26-AB556A622A7D}" presName="parentText" presStyleLbl="node1" presStyleIdx="2" presStyleCnt="4">
        <dgm:presLayoutVars>
          <dgm:chMax val="0"/>
          <dgm:bulletEnabled val="1"/>
        </dgm:presLayoutVars>
      </dgm:prSet>
      <dgm:spPr/>
    </dgm:pt>
    <dgm:pt modelId="{317FC707-2834-4B55-84AF-B1037CA024D1}" type="pres">
      <dgm:prSet presAssocID="{12474940-B2BE-4BB9-8BA9-9E7D57E523C7}" presName="spacer" presStyleCnt="0"/>
      <dgm:spPr/>
    </dgm:pt>
    <dgm:pt modelId="{BCA4E6B7-A092-4E18-99B0-CE157EF4B76A}" type="pres">
      <dgm:prSet presAssocID="{FE814A50-BB07-4C88-A0C2-7F95926A99FB}" presName="parentText" presStyleLbl="node1" presStyleIdx="3" presStyleCnt="4">
        <dgm:presLayoutVars>
          <dgm:chMax val="0"/>
          <dgm:bulletEnabled val="1"/>
        </dgm:presLayoutVars>
      </dgm:prSet>
      <dgm:spPr/>
    </dgm:pt>
  </dgm:ptLst>
  <dgm:cxnLst>
    <dgm:cxn modelId="{3B61B638-0076-462A-9F61-1A3EF0FCF1AB}" type="presOf" srcId="{FE814A50-BB07-4C88-A0C2-7F95926A99FB}" destId="{BCA4E6B7-A092-4E18-99B0-CE157EF4B76A}" srcOrd="0" destOrd="0" presId="urn:microsoft.com/office/officeart/2005/8/layout/vList2"/>
    <dgm:cxn modelId="{599E0A56-6D1C-4701-A558-EE0EF815B2A4}" srcId="{94F39228-D3A3-4D8A-9DE6-2AA063EF8E14}" destId="{FE814A50-BB07-4C88-A0C2-7F95926A99FB}" srcOrd="3" destOrd="0" parTransId="{9CFC3C47-1893-47D9-A301-FF7FEED753AE}" sibTransId="{DC912F07-75AC-4894-B354-06C69F678782}"/>
    <dgm:cxn modelId="{CBB6C558-CB48-4B3B-8B87-055668D6B156}" type="presOf" srcId="{BB308A39-7383-48E9-A384-8E9F986B62B8}" destId="{DDE9C3C3-9A9C-4DB9-931D-66603F4D9CD1}" srcOrd="0" destOrd="0" presId="urn:microsoft.com/office/officeart/2005/8/layout/vList2"/>
    <dgm:cxn modelId="{95EF3D85-932B-416E-BF88-EF4319AFD771}" type="presOf" srcId="{B42902EF-E43F-4793-B898-1694072DDBD8}" destId="{01E72E76-B4B5-4E7F-B465-A3C7A45CFDFD}" srcOrd="0" destOrd="0" presId="urn:microsoft.com/office/officeart/2005/8/layout/vList2"/>
    <dgm:cxn modelId="{1218B595-C66F-4497-A870-DDE88FC6781E}" srcId="{94F39228-D3A3-4D8A-9DE6-2AA063EF8E14}" destId="{B42902EF-E43F-4793-B898-1694072DDBD8}" srcOrd="1" destOrd="0" parTransId="{ADF39F3B-5D24-4DBC-A968-F786328A253C}" sibTransId="{01940CBF-E9B1-4538-81DD-B76D6ADBD54D}"/>
    <dgm:cxn modelId="{D8E28EB0-E09A-4FBF-9418-2C52D625E3DC}" type="presOf" srcId="{94F39228-D3A3-4D8A-9DE6-2AA063EF8E14}" destId="{429BA289-66F2-41BE-96E9-E6A6232CE65E}" srcOrd="0" destOrd="0" presId="urn:microsoft.com/office/officeart/2005/8/layout/vList2"/>
    <dgm:cxn modelId="{C50A02D5-BDF5-4E39-ABE0-9767A0B0518A}" srcId="{94F39228-D3A3-4D8A-9DE6-2AA063EF8E14}" destId="{2155A13D-F2B4-40FE-9D26-AB556A622A7D}" srcOrd="2" destOrd="0" parTransId="{79252675-268E-4F27-99E4-B6011CAD1367}" sibTransId="{12474940-B2BE-4BB9-8BA9-9E7D57E523C7}"/>
    <dgm:cxn modelId="{70B7CCE2-8C55-4A0D-951B-E8D5E26F5DA0}" type="presOf" srcId="{2155A13D-F2B4-40FE-9D26-AB556A622A7D}" destId="{7B9BD3A1-0151-4726-9156-BBF39345E796}" srcOrd="0" destOrd="0" presId="urn:microsoft.com/office/officeart/2005/8/layout/vList2"/>
    <dgm:cxn modelId="{56D3EDF5-453B-44C3-BFBF-0F1F5ADACE5C}" srcId="{94F39228-D3A3-4D8A-9DE6-2AA063EF8E14}" destId="{BB308A39-7383-48E9-A384-8E9F986B62B8}" srcOrd="0" destOrd="0" parTransId="{38F0791D-E918-42D4-8244-F7441DF49FE0}" sibTransId="{12D55A59-3FB4-4315-8AF3-B37F96F53750}"/>
    <dgm:cxn modelId="{0AEB6188-F59B-4D7E-99AD-85EACD2539DC}" type="presParOf" srcId="{429BA289-66F2-41BE-96E9-E6A6232CE65E}" destId="{DDE9C3C3-9A9C-4DB9-931D-66603F4D9CD1}" srcOrd="0" destOrd="0" presId="urn:microsoft.com/office/officeart/2005/8/layout/vList2"/>
    <dgm:cxn modelId="{E7A40FB1-1D33-4843-ABEE-6254D608E9CC}" type="presParOf" srcId="{429BA289-66F2-41BE-96E9-E6A6232CE65E}" destId="{B8AD377E-36A1-448D-AF1D-AC37E46282F2}" srcOrd="1" destOrd="0" presId="urn:microsoft.com/office/officeart/2005/8/layout/vList2"/>
    <dgm:cxn modelId="{C0A3DF85-E6F2-485B-BC6B-65372CFEC28C}" type="presParOf" srcId="{429BA289-66F2-41BE-96E9-E6A6232CE65E}" destId="{01E72E76-B4B5-4E7F-B465-A3C7A45CFDFD}" srcOrd="2" destOrd="0" presId="urn:microsoft.com/office/officeart/2005/8/layout/vList2"/>
    <dgm:cxn modelId="{C8969741-D1AE-4E30-9EAA-8AF75B093203}" type="presParOf" srcId="{429BA289-66F2-41BE-96E9-E6A6232CE65E}" destId="{D787A233-3E04-4605-8F51-04BC81F623D0}" srcOrd="3" destOrd="0" presId="urn:microsoft.com/office/officeart/2005/8/layout/vList2"/>
    <dgm:cxn modelId="{C34F7F65-F5D2-46FB-BB91-101C15BA6833}" type="presParOf" srcId="{429BA289-66F2-41BE-96E9-E6A6232CE65E}" destId="{7B9BD3A1-0151-4726-9156-BBF39345E796}" srcOrd="4" destOrd="0" presId="urn:microsoft.com/office/officeart/2005/8/layout/vList2"/>
    <dgm:cxn modelId="{D82DDFE3-8220-445A-AF5B-BB47D1024922}" type="presParOf" srcId="{429BA289-66F2-41BE-96E9-E6A6232CE65E}" destId="{317FC707-2834-4B55-84AF-B1037CA024D1}" srcOrd="5" destOrd="0" presId="urn:microsoft.com/office/officeart/2005/8/layout/vList2"/>
    <dgm:cxn modelId="{0A78EFDB-2F71-4A7F-AE31-E13280E4611B}" type="presParOf" srcId="{429BA289-66F2-41BE-96E9-E6A6232CE65E}" destId="{BCA4E6B7-A092-4E18-99B0-CE157EF4B76A}" srcOrd="6"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4F39228-D3A3-4D8A-9DE6-2AA063EF8E14}"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BB308A39-7383-48E9-A384-8E9F986B62B8}">
      <dgm:prSet/>
      <dgm:spPr/>
      <dgm:t>
        <a:bodyPr/>
        <a:lstStyle/>
        <a:p>
          <a:pPr>
            <a:lnSpc>
              <a:spcPct val="100000"/>
            </a:lnSpc>
          </a:pPr>
          <a:r>
            <a:rPr lang="en-US"/>
            <a:t>Traffic Monitoring</a:t>
          </a:r>
        </a:p>
      </dgm:t>
    </dgm:pt>
    <dgm:pt modelId="{38F0791D-E918-42D4-8244-F7441DF49FE0}" type="parTrans" cxnId="{56D3EDF5-453B-44C3-BFBF-0F1F5ADACE5C}">
      <dgm:prSet/>
      <dgm:spPr/>
      <dgm:t>
        <a:bodyPr/>
        <a:lstStyle/>
        <a:p>
          <a:endParaRPr lang="en-US"/>
        </a:p>
      </dgm:t>
    </dgm:pt>
    <dgm:pt modelId="{12D55A59-3FB4-4315-8AF3-B37F96F53750}" type="sibTrans" cxnId="{56D3EDF5-453B-44C3-BFBF-0F1F5ADACE5C}">
      <dgm:prSet/>
      <dgm:spPr/>
      <dgm:t>
        <a:bodyPr/>
        <a:lstStyle/>
        <a:p>
          <a:endParaRPr lang="en-US"/>
        </a:p>
      </dgm:t>
    </dgm:pt>
    <dgm:pt modelId="{B42902EF-E43F-4793-B898-1694072DDBD8}">
      <dgm:prSet/>
      <dgm:spPr/>
      <dgm:t>
        <a:bodyPr/>
        <a:lstStyle/>
        <a:p>
          <a:pPr>
            <a:lnSpc>
              <a:spcPct val="100000"/>
            </a:lnSpc>
          </a:pPr>
          <a:r>
            <a:rPr lang="en-US"/>
            <a:t>Request and Respond Inspection</a:t>
          </a:r>
        </a:p>
      </dgm:t>
    </dgm:pt>
    <dgm:pt modelId="{ADF39F3B-5D24-4DBC-A968-F786328A253C}" type="parTrans" cxnId="{1218B595-C66F-4497-A870-DDE88FC6781E}">
      <dgm:prSet/>
      <dgm:spPr/>
      <dgm:t>
        <a:bodyPr/>
        <a:lstStyle/>
        <a:p>
          <a:endParaRPr lang="en-US"/>
        </a:p>
      </dgm:t>
    </dgm:pt>
    <dgm:pt modelId="{01940CBF-E9B1-4538-81DD-B76D6ADBD54D}" type="sibTrans" cxnId="{1218B595-C66F-4497-A870-DDE88FC6781E}">
      <dgm:prSet/>
      <dgm:spPr/>
      <dgm:t>
        <a:bodyPr/>
        <a:lstStyle/>
        <a:p>
          <a:endParaRPr lang="en-US"/>
        </a:p>
      </dgm:t>
    </dgm:pt>
    <dgm:pt modelId="{2155A13D-F2B4-40FE-9D26-AB556A622A7D}">
      <dgm:prSet/>
      <dgm:spPr/>
      <dgm:t>
        <a:bodyPr/>
        <a:lstStyle/>
        <a:p>
          <a:pPr>
            <a:lnSpc>
              <a:spcPct val="100000"/>
            </a:lnSpc>
          </a:pPr>
          <a:r>
            <a:rPr lang="en-US"/>
            <a:t>Performance Testing</a:t>
          </a:r>
        </a:p>
      </dgm:t>
    </dgm:pt>
    <dgm:pt modelId="{79252675-268E-4F27-99E4-B6011CAD1367}" type="parTrans" cxnId="{C50A02D5-BDF5-4E39-ABE0-9767A0B0518A}">
      <dgm:prSet/>
      <dgm:spPr/>
      <dgm:t>
        <a:bodyPr/>
        <a:lstStyle/>
        <a:p>
          <a:endParaRPr lang="en-US"/>
        </a:p>
      </dgm:t>
    </dgm:pt>
    <dgm:pt modelId="{12474940-B2BE-4BB9-8BA9-9E7D57E523C7}" type="sibTrans" cxnId="{C50A02D5-BDF5-4E39-ABE0-9767A0B0518A}">
      <dgm:prSet/>
      <dgm:spPr/>
      <dgm:t>
        <a:bodyPr/>
        <a:lstStyle/>
        <a:p>
          <a:endParaRPr lang="en-US"/>
        </a:p>
      </dgm:t>
    </dgm:pt>
    <dgm:pt modelId="{FE814A50-BB07-4C88-A0C2-7F95926A99FB}">
      <dgm:prSet/>
      <dgm:spPr/>
      <dgm:t>
        <a:bodyPr/>
        <a:lstStyle/>
        <a:p>
          <a:pPr>
            <a:lnSpc>
              <a:spcPct val="100000"/>
            </a:lnSpc>
          </a:pPr>
          <a:r>
            <a:rPr lang="en-US"/>
            <a:t>Session Replay.</a:t>
          </a:r>
        </a:p>
      </dgm:t>
    </dgm:pt>
    <dgm:pt modelId="{9CFC3C47-1893-47D9-A301-FF7FEED753AE}" type="parTrans" cxnId="{599E0A56-6D1C-4701-A558-EE0EF815B2A4}">
      <dgm:prSet/>
      <dgm:spPr/>
      <dgm:t>
        <a:bodyPr/>
        <a:lstStyle/>
        <a:p>
          <a:endParaRPr lang="en-US"/>
        </a:p>
      </dgm:t>
    </dgm:pt>
    <dgm:pt modelId="{DC912F07-75AC-4894-B354-06C69F678782}" type="sibTrans" cxnId="{599E0A56-6D1C-4701-A558-EE0EF815B2A4}">
      <dgm:prSet/>
      <dgm:spPr/>
      <dgm:t>
        <a:bodyPr/>
        <a:lstStyle/>
        <a:p>
          <a:endParaRPr lang="en-US"/>
        </a:p>
      </dgm:t>
    </dgm:pt>
    <dgm:pt modelId="{9CA3C270-2B5B-41EF-A338-9B07BE7F3054}" type="pres">
      <dgm:prSet presAssocID="{94F39228-D3A3-4D8A-9DE6-2AA063EF8E14}" presName="root" presStyleCnt="0">
        <dgm:presLayoutVars>
          <dgm:dir/>
          <dgm:resizeHandles val="exact"/>
        </dgm:presLayoutVars>
      </dgm:prSet>
      <dgm:spPr/>
    </dgm:pt>
    <dgm:pt modelId="{3EEE6A03-94AA-4979-9907-CAC189B4E76D}" type="pres">
      <dgm:prSet presAssocID="{BB308A39-7383-48E9-A384-8E9F986B62B8}" presName="compNode" presStyleCnt="0"/>
      <dgm:spPr/>
    </dgm:pt>
    <dgm:pt modelId="{BD957B0E-AEE3-4C08-846A-D017005AF061}" type="pres">
      <dgm:prSet presAssocID="{BB308A39-7383-48E9-A384-8E9F986B62B8}" presName="bgRect" presStyleLbl="bgShp" presStyleIdx="0" presStyleCnt="4"/>
      <dgm:spPr/>
    </dgm:pt>
    <dgm:pt modelId="{115DA71D-B4E1-4754-A92F-D1D73C62068F}" type="pres">
      <dgm:prSet presAssocID="{BB308A39-7383-48E9-A384-8E9F986B62B8}"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Car"/>
        </a:ext>
      </dgm:extLst>
    </dgm:pt>
    <dgm:pt modelId="{F7EC190F-9B99-49BF-8A0D-F3D69B534335}" type="pres">
      <dgm:prSet presAssocID="{BB308A39-7383-48E9-A384-8E9F986B62B8}" presName="spaceRect" presStyleCnt="0"/>
      <dgm:spPr/>
    </dgm:pt>
    <dgm:pt modelId="{AD814CF3-3379-40E4-A285-DE5AE1D58302}" type="pres">
      <dgm:prSet presAssocID="{BB308A39-7383-48E9-A384-8E9F986B62B8}" presName="parTx" presStyleLbl="revTx" presStyleIdx="0" presStyleCnt="4">
        <dgm:presLayoutVars>
          <dgm:chMax val="0"/>
          <dgm:chPref val="0"/>
        </dgm:presLayoutVars>
      </dgm:prSet>
      <dgm:spPr/>
    </dgm:pt>
    <dgm:pt modelId="{7D43C165-973B-4436-A00D-3879D5327F34}" type="pres">
      <dgm:prSet presAssocID="{12D55A59-3FB4-4315-8AF3-B37F96F53750}" presName="sibTrans" presStyleCnt="0"/>
      <dgm:spPr/>
    </dgm:pt>
    <dgm:pt modelId="{04E37CB3-4C0B-45D2-9AFD-E6CAF85705FA}" type="pres">
      <dgm:prSet presAssocID="{B42902EF-E43F-4793-B898-1694072DDBD8}" presName="compNode" presStyleCnt="0"/>
      <dgm:spPr/>
    </dgm:pt>
    <dgm:pt modelId="{AF2AF4AB-DF01-443C-AFF5-9628E059EEA3}" type="pres">
      <dgm:prSet presAssocID="{B42902EF-E43F-4793-B898-1694072DDBD8}" presName="bgRect" presStyleLbl="bgShp" presStyleIdx="1" presStyleCnt="4"/>
      <dgm:spPr/>
    </dgm:pt>
    <dgm:pt modelId="{8E5EE3FE-7C21-47C5-BBD1-2D863CC160C4}" type="pres">
      <dgm:prSet presAssocID="{B42902EF-E43F-4793-B898-1694072DDBD8}"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Magnifying glass"/>
        </a:ext>
      </dgm:extLst>
    </dgm:pt>
    <dgm:pt modelId="{9012B09C-766D-4BFB-BFFD-27387DA7B105}" type="pres">
      <dgm:prSet presAssocID="{B42902EF-E43F-4793-B898-1694072DDBD8}" presName="spaceRect" presStyleCnt="0"/>
      <dgm:spPr/>
    </dgm:pt>
    <dgm:pt modelId="{038238EF-CD20-415A-922D-FA8EF878B65E}" type="pres">
      <dgm:prSet presAssocID="{B42902EF-E43F-4793-B898-1694072DDBD8}" presName="parTx" presStyleLbl="revTx" presStyleIdx="1" presStyleCnt="4">
        <dgm:presLayoutVars>
          <dgm:chMax val="0"/>
          <dgm:chPref val="0"/>
        </dgm:presLayoutVars>
      </dgm:prSet>
      <dgm:spPr/>
    </dgm:pt>
    <dgm:pt modelId="{5794037C-EBDB-453C-9A1F-05BB77D45174}" type="pres">
      <dgm:prSet presAssocID="{01940CBF-E9B1-4538-81DD-B76D6ADBD54D}" presName="sibTrans" presStyleCnt="0"/>
      <dgm:spPr/>
    </dgm:pt>
    <dgm:pt modelId="{6CE6F576-4C60-4D03-B0D0-16AC8FC384A1}" type="pres">
      <dgm:prSet presAssocID="{2155A13D-F2B4-40FE-9D26-AB556A622A7D}" presName="compNode" presStyleCnt="0"/>
      <dgm:spPr/>
    </dgm:pt>
    <dgm:pt modelId="{434AFE94-BF81-4A8E-93B4-519DA62DC7F7}" type="pres">
      <dgm:prSet presAssocID="{2155A13D-F2B4-40FE-9D26-AB556A622A7D}" presName="bgRect" presStyleLbl="bgShp" presStyleIdx="2" presStyleCnt="4"/>
      <dgm:spPr/>
    </dgm:pt>
    <dgm:pt modelId="{19A3A259-0723-4797-8C37-C67B5CAF188E}" type="pres">
      <dgm:prSet presAssocID="{2155A13D-F2B4-40FE-9D26-AB556A622A7D}"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Bar chart"/>
        </a:ext>
      </dgm:extLst>
    </dgm:pt>
    <dgm:pt modelId="{C8BB4AC3-ED81-4754-872C-53A468323C08}" type="pres">
      <dgm:prSet presAssocID="{2155A13D-F2B4-40FE-9D26-AB556A622A7D}" presName="spaceRect" presStyleCnt="0"/>
      <dgm:spPr/>
    </dgm:pt>
    <dgm:pt modelId="{6D808F88-FFD4-44D8-9525-739887217193}" type="pres">
      <dgm:prSet presAssocID="{2155A13D-F2B4-40FE-9D26-AB556A622A7D}" presName="parTx" presStyleLbl="revTx" presStyleIdx="2" presStyleCnt="4">
        <dgm:presLayoutVars>
          <dgm:chMax val="0"/>
          <dgm:chPref val="0"/>
        </dgm:presLayoutVars>
      </dgm:prSet>
      <dgm:spPr/>
    </dgm:pt>
    <dgm:pt modelId="{6ED25B25-AB5B-497A-9786-C85B511DC2D5}" type="pres">
      <dgm:prSet presAssocID="{12474940-B2BE-4BB9-8BA9-9E7D57E523C7}" presName="sibTrans" presStyleCnt="0"/>
      <dgm:spPr/>
    </dgm:pt>
    <dgm:pt modelId="{C5B4BD12-A69F-470C-A222-FB415A5A69D5}" type="pres">
      <dgm:prSet presAssocID="{FE814A50-BB07-4C88-A0C2-7F95926A99FB}" presName="compNode" presStyleCnt="0"/>
      <dgm:spPr/>
    </dgm:pt>
    <dgm:pt modelId="{491A6C10-5672-4926-A3B6-B470DA7FF6A8}" type="pres">
      <dgm:prSet presAssocID="{FE814A50-BB07-4C88-A0C2-7F95926A99FB}" presName="bgRect" presStyleLbl="bgShp" presStyleIdx="3" presStyleCnt="4"/>
      <dgm:spPr/>
    </dgm:pt>
    <dgm:pt modelId="{D0AC3DC4-6FA0-483C-AF54-9779A6816259}" type="pres">
      <dgm:prSet presAssocID="{FE814A50-BB07-4C88-A0C2-7F95926A99FB}"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Repeat"/>
        </a:ext>
      </dgm:extLst>
    </dgm:pt>
    <dgm:pt modelId="{D4C990F4-CA03-44CE-ACA9-010BA0CFB906}" type="pres">
      <dgm:prSet presAssocID="{FE814A50-BB07-4C88-A0C2-7F95926A99FB}" presName="spaceRect" presStyleCnt="0"/>
      <dgm:spPr/>
    </dgm:pt>
    <dgm:pt modelId="{411110E3-1F50-43AA-8417-45690D447AF4}" type="pres">
      <dgm:prSet presAssocID="{FE814A50-BB07-4C88-A0C2-7F95926A99FB}" presName="parTx" presStyleLbl="revTx" presStyleIdx="3" presStyleCnt="4">
        <dgm:presLayoutVars>
          <dgm:chMax val="0"/>
          <dgm:chPref val="0"/>
        </dgm:presLayoutVars>
      </dgm:prSet>
      <dgm:spPr/>
    </dgm:pt>
  </dgm:ptLst>
  <dgm:cxnLst>
    <dgm:cxn modelId="{0BB34016-0AAF-4C08-95CE-46229ED02394}" type="presOf" srcId="{B42902EF-E43F-4793-B898-1694072DDBD8}" destId="{038238EF-CD20-415A-922D-FA8EF878B65E}" srcOrd="0" destOrd="0" presId="urn:microsoft.com/office/officeart/2018/2/layout/IconVerticalSolidList"/>
    <dgm:cxn modelId="{5BBE3C41-CDEE-40AF-B119-581F8E5F9C33}" type="presOf" srcId="{2155A13D-F2B4-40FE-9D26-AB556A622A7D}" destId="{6D808F88-FFD4-44D8-9525-739887217193}" srcOrd="0" destOrd="0" presId="urn:microsoft.com/office/officeart/2018/2/layout/IconVerticalSolidList"/>
    <dgm:cxn modelId="{599E0A56-6D1C-4701-A558-EE0EF815B2A4}" srcId="{94F39228-D3A3-4D8A-9DE6-2AA063EF8E14}" destId="{FE814A50-BB07-4C88-A0C2-7F95926A99FB}" srcOrd="3" destOrd="0" parTransId="{9CFC3C47-1893-47D9-A301-FF7FEED753AE}" sibTransId="{DC912F07-75AC-4894-B354-06C69F678782}"/>
    <dgm:cxn modelId="{1218B595-C66F-4497-A870-DDE88FC6781E}" srcId="{94F39228-D3A3-4D8A-9DE6-2AA063EF8E14}" destId="{B42902EF-E43F-4793-B898-1694072DDBD8}" srcOrd="1" destOrd="0" parTransId="{ADF39F3B-5D24-4DBC-A968-F786328A253C}" sibTransId="{01940CBF-E9B1-4538-81DD-B76D6ADBD54D}"/>
    <dgm:cxn modelId="{C725D3C0-DFE8-47BD-B004-57612F535059}" type="presOf" srcId="{FE814A50-BB07-4C88-A0C2-7F95926A99FB}" destId="{411110E3-1F50-43AA-8417-45690D447AF4}" srcOrd="0" destOrd="0" presId="urn:microsoft.com/office/officeart/2018/2/layout/IconVerticalSolidList"/>
    <dgm:cxn modelId="{C50A02D5-BDF5-4E39-ABE0-9767A0B0518A}" srcId="{94F39228-D3A3-4D8A-9DE6-2AA063EF8E14}" destId="{2155A13D-F2B4-40FE-9D26-AB556A622A7D}" srcOrd="2" destOrd="0" parTransId="{79252675-268E-4F27-99E4-B6011CAD1367}" sibTransId="{12474940-B2BE-4BB9-8BA9-9E7D57E523C7}"/>
    <dgm:cxn modelId="{A60E68EB-AB05-4E78-87E9-9E1B042AB6C2}" type="presOf" srcId="{BB308A39-7383-48E9-A384-8E9F986B62B8}" destId="{AD814CF3-3379-40E4-A285-DE5AE1D58302}" srcOrd="0" destOrd="0" presId="urn:microsoft.com/office/officeart/2018/2/layout/IconVerticalSolidList"/>
    <dgm:cxn modelId="{C61E32F3-6201-4A48-B8BD-8D1D18C4A448}" type="presOf" srcId="{94F39228-D3A3-4D8A-9DE6-2AA063EF8E14}" destId="{9CA3C270-2B5B-41EF-A338-9B07BE7F3054}" srcOrd="0" destOrd="0" presId="urn:microsoft.com/office/officeart/2018/2/layout/IconVerticalSolidList"/>
    <dgm:cxn modelId="{56D3EDF5-453B-44C3-BFBF-0F1F5ADACE5C}" srcId="{94F39228-D3A3-4D8A-9DE6-2AA063EF8E14}" destId="{BB308A39-7383-48E9-A384-8E9F986B62B8}" srcOrd="0" destOrd="0" parTransId="{38F0791D-E918-42D4-8244-F7441DF49FE0}" sibTransId="{12D55A59-3FB4-4315-8AF3-B37F96F53750}"/>
    <dgm:cxn modelId="{E0883753-D7BA-4B7A-BD94-CB635817A3BD}" type="presParOf" srcId="{9CA3C270-2B5B-41EF-A338-9B07BE7F3054}" destId="{3EEE6A03-94AA-4979-9907-CAC189B4E76D}" srcOrd="0" destOrd="0" presId="urn:microsoft.com/office/officeart/2018/2/layout/IconVerticalSolidList"/>
    <dgm:cxn modelId="{4B23F7CE-021C-4438-ACEB-9590674B5F59}" type="presParOf" srcId="{3EEE6A03-94AA-4979-9907-CAC189B4E76D}" destId="{BD957B0E-AEE3-4C08-846A-D017005AF061}" srcOrd="0" destOrd="0" presId="urn:microsoft.com/office/officeart/2018/2/layout/IconVerticalSolidList"/>
    <dgm:cxn modelId="{16DB3FBC-7ED5-4C90-9507-2490711CD97E}" type="presParOf" srcId="{3EEE6A03-94AA-4979-9907-CAC189B4E76D}" destId="{115DA71D-B4E1-4754-A92F-D1D73C62068F}" srcOrd="1" destOrd="0" presId="urn:microsoft.com/office/officeart/2018/2/layout/IconVerticalSolidList"/>
    <dgm:cxn modelId="{E5D85B18-0CFE-47A0-90CF-CDF8B76B891F}" type="presParOf" srcId="{3EEE6A03-94AA-4979-9907-CAC189B4E76D}" destId="{F7EC190F-9B99-49BF-8A0D-F3D69B534335}" srcOrd="2" destOrd="0" presId="urn:microsoft.com/office/officeart/2018/2/layout/IconVerticalSolidList"/>
    <dgm:cxn modelId="{D2D25F9A-4577-43D3-B00A-F61E9239FE23}" type="presParOf" srcId="{3EEE6A03-94AA-4979-9907-CAC189B4E76D}" destId="{AD814CF3-3379-40E4-A285-DE5AE1D58302}" srcOrd="3" destOrd="0" presId="urn:microsoft.com/office/officeart/2018/2/layout/IconVerticalSolidList"/>
    <dgm:cxn modelId="{82BE9126-7DE5-45AF-A397-5FCA284ECA25}" type="presParOf" srcId="{9CA3C270-2B5B-41EF-A338-9B07BE7F3054}" destId="{7D43C165-973B-4436-A00D-3879D5327F34}" srcOrd="1" destOrd="0" presId="urn:microsoft.com/office/officeart/2018/2/layout/IconVerticalSolidList"/>
    <dgm:cxn modelId="{5626A4C9-EC54-45C4-9275-ACEE9FFD3FA3}" type="presParOf" srcId="{9CA3C270-2B5B-41EF-A338-9B07BE7F3054}" destId="{04E37CB3-4C0B-45D2-9AFD-E6CAF85705FA}" srcOrd="2" destOrd="0" presId="urn:microsoft.com/office/officeart/2018/2/layout/IconVerticalSolidList"/>
    <dgm:cxn modelId="{553CD2B3-DB5E-4D14-BEC0-E6D45951B672}" type="presParOf" srcId="{04E37CB3-4C0B-45D2-9AFD-E6CAF85705FA}" destId="{AF2AF4AB-DF01-443C-AFF5-9628E059EEA3}" srcOrd="0" destOrd="0" presId="urn:microsoft.com/office/officeart/2018/2/layout/IconVerticalSolidList"/>
    <dgm:cxn modelId="{BBF5BA81-83FD-49AB-BC8A-72E832C635A9}" type="presParOf" srcId="{04E37CB3-4C0B-45D2-9AFD-E6CAF85705FA}" destId="{8E5EE3FE-7C21-47C5-BBD1-2D863CC160C4}" srcOrd="1" destOrd="0" presId="urn:microsoft.com/office/officeart/2018/2/layout/IconVerticalSolidList"/>
    <dgm:cxn modelId="{25751812-9894-4F1B-B84D-3C1D8B04DD03}" type="presParOf" srcId="{04E37CB3-4C0B-45D2-9AFD-E6CAF85705FA}" destId="{9012B09C-766D-4BFB-BFFD-27387DA7B105}" srcOrd="2" destOrd="0" presId="urn:microsoft.com/office/officeart/2018/2/layout/IconVerticalSolidList"/>
    <dgm:cxn modelId="{DF4FC87C-C3CB-41A6-BC93-49354EB620E4}" type="presParOf" srcId="{04E37CB3-4C0B-45D2-9AFD-E6CAF85705FA}" destId="{038238EF-CD20-415A-922D-FA8EF878B65E}" srcOrd="3" destOrd="0" presId="urn:microsoft.com/office/officeart/2018/2/layout/IconVerticalSolidList"/>
    <dgm:cxn modelId="{BB1306A5-647D-4288-A358-DE99E5277886}" type="presParOf" srcId="{9CA3C270-2B5B-41EF-A338-9B07BE7F3054}" destId="{5794037C-EBDB-453C-9A1F-05BB77D45174}" srcOrd="3" destOrd="0" presId="urn:microsoft.com/office/officeart/2018/2/layout/IconVerticalSolidList"/>
    <dgm:cxn modelId="{5C6BDADF-E2B3-47B5-92FC-65BD477D0A5B}" type="presParOf" srcId="{9CA3C270-2B5B-41EF-A338-9B07BE7F3054}" destId="{6CE6F576-4C60-4D03-B0D0-16AC8FC384A1}" srcOrd="4" destOrd="0" presId="urn:microsoft.com/office/officeart/2018/2/layout/IconVerticalSolidList"/>
    <dgm:cxn modelId="{C9DE9738-6659-42D8-A002-E6D80EB80F91}" type="presParOf" srcId="{6CE6F576-4C60-4D03-B0D0-16AC8FC384A1}" destId="{434AFE94-BF81-4A8E-93B4-519DA62DC7F7}" srcOrd="0" destOrd="0" presId="urn:microsoft.com/office/officeart/2018/2/layout/IconVerticalSolidList"/>
    <dgm:cxn modelId="{784A5473-277C-4F56-974E-B5D10E250458}" type="presParOf" srcId="{6CE6F576-4C60-4D03-B0D0-16AC8FC384A1}" destId="{19A3A259-0723-4797-8C37-C67B5CAF188E}" srcOrd="1" destOrd="0" presId="urn:microsoft.com/office/officeart/2018/2/layout/IconVerticalSolidList"/>
    <dgm:cxn modelId="{440CD16A-5F6E-462F-8FB5-B870697F8D46}" type="presParOf" srcId="{6CE6F576-4C60-4D03-B0D0-16AC8FC384A1}" destId="{C8BB4AC3-ED81-4754-872C-53A468323C08}" srcOrd="2" destOrd="0" presId="urn:microsoft.com/office/officeart/2018/2/layout/IconVerticalSolidList"/>
    <dgm:cxn modelId="{D45176B7-BD06-40F7-B44F-9C5D799BA598}" type="presParOf" srcId="{6CE6F576-4C60-4D03-B0D0-16AC8FC384A1}" destId="{6D808F88-FFD4-44D8-9525-739887217193}" srcOrd="3" destOrd="0" presId="urn:microsoft.com/office/officeart/2018/2/layout/IconVerticalSolidList"/>
    <dgm:cxn modelId="{88D4D09E-DD97-45C6-B86A-2214A5ABDCA3}" type="presParOf" srcId="{9CA3C270-2B5B-41EF-A338-9B07BE7F3054}" destId="{6ED25B25-AB5B-497A-9786-C85B511DC2D5}" srcOrd="5" destOrd="0" presId="urn:microsoft.com/office/officeart/2018/2/layout/IconVerticalSolidList"/>
    <dgm:cxn modelId="{FC541485-7699-4500-9B59-6DB1D5DE2F2A}" type="presParOf" srcId="{9CA3C270-2B5B-41EF-A338-9B07BE7F3054}" destId="{C5B4BD12-A69F-470C-A222-FB415A5A69D5}" srcOrd="6" destOrd="0" presId="urn:microsoft.com/office/officeart/2018/2/layout/IconVerticalSolidList"/>
    <dgm:cxn modelId="{B97B6A05-431B-46DF-A085-F87B3EBBC154}" type="presParOf" srcId="{C5B4BD12-A69F-470C-A222-FB415A5A69D5}" destId="{491A6C10-5672-4926-A3B6-B470DA7FF6A8}" srcOrd="0" destOrd="0" presId="urn:microsoft.com/office/officeart/2018/2/layout/IconVerticalSolidList"/>
    <dgm:cxn modelId="{D01207DE-1C4F-444C-B282-2EE6DF808EC9}" type="presParOf" srcId="{C5B4BD12-A69F-470C-A222-FB415A5A69D5}" destId="{D0AC3DC4-6FA0-483C-AF54-9779A6816259}" srcOrd="1" destOrd="0" presId="urn:microsoft.com/office/officeart/2018/2/layout/IconVerticalSolidList"/>
    <dgm:cxn modelId="{9B25CB7A-56D0-4D6A-955C-8B2458DA29C4}" type="presParOf" srcId="{C5B4BD12-A69F-470C-A222-FB415A5A69D5}" destId="{D4C990F4-CA03-44CE-ACA9-010BA0CFB906}" srcOrd="2" destOrd="0" presId="urn:microsoft.com/office/officeart/2018/2/layout/IconVerticalSolidList"/>
    <dgm:cxn modelId="{2CC6B9FA-0D63-4E2A-890F-77A46CE5F310}" type="presParOf" srcId="{C5B4BD12-A69F-470C-A222-FB415A5A69D5}" destId="{411110E3-1F50-43AA-8417-45690D447AF4}" srcOrd="3" destOrd="0" presId="urn:microsoft.com/office/officeart/2018/2/layout/IconVerticalSoli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2EFC012-78BA-46D7-B601-079745E0270D}">
      <dsp:nvSpPr>
        <dsp:cNvPr id="0" name=""/>
        <dsp:cNvSpPr/>
      </dsp:nvSpPr>
      <dsp:spPr>
        <a:xfrm>
          <a:off x="437863" y="193796"/>
          <a:ext cx="714287" cy="71428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56026E9-F454-4FF4-AB75-DB9397600506}">
      <dsp:nvSpPr>
        <dsp:cNvPr id="0" name=""/>
        <dsp:cNvSpPr/>
      </dsp:nvSpPr>
      <dsp:spPr>
        <a:xfrm>
          <a:off x="1354" y="1146341"/>
          <a:ext cx="1587304" cy="6349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en-US" sz="1600" b="0" i="0" kern="1200"/>
            <a:t>Problem Statement</a:t>
          </a:r>
          <a:endParaRPr lang="en-US" sz="1600" kern="1200"/>
        </a:p>
      </dsp:txBody>
      <dsp:txXfrm>
        <a:off x="1354" y="1146341"/>
        <a:ext cx="1587304" cy="634921"/>
      </dsp:txXfrm>
    </dsp:sp>
    <dsp:sp modelId="{12B46C31-2817-4C2F-B249-6CC2819FFFEB}">
      <dsp:nvSpPr>
        <dsp:cNvPr id="0" name=""/>
        <dsp:cNvSpPr/>
      </dsp:nvSpPr>
      <dsp:spPr>
        <a:xfrm>
          <a:off x="2302946" y="193796"/>
          <a:ext cx="714287" cy="71428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3215359-E434-4799-9320-9380CF7062AB}">
      <dsp:nvSpPr>
        <dsp:cNvPr id="0" name=""/>
        <dsp:cNvSpPr/>
      </dsp:nvSpPr>
      <dsp:spPr>
        <a:xfrm>
          <a:off x="1866437" y="1146341"/>
          <a:ext cx="1587304" cy="6349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en-US" sz="1600" b="0" i="0" kern="1200"/>
            <a:t>Implementation</a:t>
          </a:r>
          <a:endParaRPr lang="en-US" sz="1600" kern="1200"/>
        </a:p>
      </dsp:txBody>
      <dsp:txXfrm>
        <a:off x="1866437" y="1146341"/>
        <a:ext cx="1587304" cy="634921"/>
      </dsp:txXfrm>
    </dsp:sp>
    <dsp:sp modelId="{1F184703-5762-4CD4-80D4-A256112A7C71}">
      <dsp:nvSpPr>
        <dsp:cNvPr id="0" name=""/>
        <dsp:cNvSpPr/>
      </dsp:nvSpPr>
      <dsp:spPr>
        <a:xfrm>
          <a:off x="437863" y="2178089"/>
          <a:ext cx="714287" cy="71428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831ACCC-C4A5-45B3-8FDB-7095C09DA00A}">
      <dsp:nvSpPr>
        <dsp:cNvPr id="0" name=""/>
        <dsp:cNvSpPr/>
      </dsp:nvSpPr>
      <dsp:spPr>
        <a:xfrm>
          <a:off x="1354" y="3130633"/>
          <a:ext cx="1587304" cy="6349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en-US" sz="1600" b="0" i="0" kern="1200"/>
            <a:t>Logic Code</a:t>
          </a:r>
          <a:endParaRPr lang="en-US" sz="1600" kern="1200"/>
        </a:p>
      </dsp:txBody>
      <dsp:txXfrm>
        <a:off x="1354" y="3130633"/>
        <a:ext cx="1587304" cy="634921"/>
      </dsp:txXfrm>
    </dsp:sp>
    <dsp:sp modelId="{0041C1AB-B8DC-4E09-86B6-868797FC1A40}">
      <dsp:nvSpPr>
        <dsp:cNvPr id="0" name=""/>
        <dsp:cNvSpPr/>
      </dsp:nvSpPr>
      <dsp:spPr>
        <a:xfrm>
          <a:off x="2302946" y="2178089"/>
          <a:ext cx="714287" cy="71428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D866D4B-E3D1-4B54-9BED-3991A21A914B}">
      <dsp:nvSpPr>
        <dsp:cNvPr id="0" name=""/>
        <dsp:cNvSpPr/>
      </dsp:nvSpPr>
      <dsp:spPr>
        <a:xfrm>
          <a:off x="1866437" y="3130633"/>
          <a:ext cx="1587304" cy="6349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en-US" sz="1600" kern="1200"/>
            <a:t>working</a:t>
          </a:r>
        </a:p>
      </dsp:txBody>
      <dsp:txXfrm>
        <a:off x="1866437" y="3130633"/>
        <a:ext cx="1587304" cy="63492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DE9C3C3-9A9C-4DB9-931D-66603F4D9CD1}">
      <dsp:nvSpPr>
        <dsp:cNvPr id="0" name=""/>
        <dsp:cNvSpPr/>
      </dsp:nvSpPr>
      <dsp:spPr>
        <a:xfrm>
          <a:off x="0" y="192789"/>
          <a:ext cx="5393361" cy="9547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Created a Responsive layout with a form containing input fields for balance, transaction type, amount and account number.</a:t>
          </a:r>
        </a:p>
      </dsp:txBody>
      <dsp:txXfrm>
        <a:off x="46606" y="239395"/>
        <a:ext cx="5300149" cy="861508"/>
      </dsp:txXfrm>
    </dsp:sp>
    <dsp:sp modelId="{01E72E76-B4B5-4E7F-B465-A3C7A45CFDFD}">
      <dsp:nvSpPr>
        <dsp:cNvPr id="0" name=""/>
        <dsp:cNvSpPr/>
      </dsp:nvSpPr>
      <dsp:spPr>
        <a:xfrm>
          <a:off x="0" y="1196469"/>
          <a:ext cx="5393361" cy="9547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Implemented a clean ,User-friendly design using CSS</a:t>
          </a:r>
        </a:p>
      </dsp:txBody>
      <dsp:txXfrm>
        <a:off x="46606" y="1243075"/>
        <a:ext cx="5300149" cy="861508"/>
      </dsp:txXfrm>
    </dsp:sp>
    <dsp:sp modelId="{7B9BD3A1-0151-4726-9156-BBF39345E796}">
      <dsp:nvSpPr>
        <dsp:cNvPr id="0" name=""/>
        <dsp:cNvSpPr/>
      </dsp:nvSpPr>
      <dsp:spPr>
        <a:xfrm>
          <a:off x="0" y="2200149"/>
          <a:ext cx="5393361" cy="9547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Ensures Credit validation ,Debit validation and balance validation</a:t>
          </a:r>
        </a:p>
      </dsp:txBody>
      <dsp:txXfrm>
        <a:off x="46606" y="2246755"/>
        <a:ext cx="5300149" cy="861508"/>
      </dsp:txXfrm>
    </dsp:sp>
    <dsp:sp modelId="{BCA4E6B7-A092-4E18-99B0-CE157EF4B76A}">
      <dsp:nvSpPr>
        <dsp:cNvPr id="0" name=""/>
        <dsp:cNvSpPr/>
      </dsp:nvSpPr>
      <dsp:spPr>
        <a:xfrm>
          <a:off x="0" y="3203829"/>
          <a:ext cx="5393361" cy="9547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Prepared the form structure to handle credit , debit, and transfer operations.</a:t>
          </a:r>
        </a:p>
      </dsp:txBody>
      <dsp:txXfrm>
        <a:off x="46606" y="3250435"/>
        <a:ext cx="5300149" cy="86150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957B0E-AEE3-4C08-846A-D017005AF061}">
      <dsp:nvSpPr>
        <dsp:cNvPr id="0" name=""/>
        <dsp:cNvSpPr/>
      </dsp:nvSpPr>
      <dsp:spPr>
        <a:xfrm>
          <a:off x="0" y="1805"/>
          <a:ext cx="5393361" cy="91531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15DA71D-B4E1-4754-A92F-D1D73C62068F}">
      <dsp:nvSpPr>
        <dsp:cNvPr id="0" name=""/>
        <dsp:cNvSpPr/>
      </dsp:nvSpPr>
      <dsp:spPr>
        <a:xfrm>
          <a:off x="276881" y="207750"/>
          <a:ext cx="503420" cy="50342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D814CF3-3379-40E4-A285-DE5AE1D58302}">
      <dsp:nvSpPr>
        <dsp:cNvPr id="0" name=""/>
        <dsp:cNvSpPr/>
      </dsp:nvSpPr>
      <dsp:spPr>
        <a:xfrm>
          <a:off x="1057183" y="1805"/>
          <a:ext cx="4336177"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977900">
            <a:lnSpc>
              <a:spcPct val="100000"/>
            </a:lnSpc>
            <a:spcBef>
              <a:spcPct val="0"/>
            </a:spcBef>
            <a:spcAft>
              <a:spcPct val="35000"/>
            </a:spcAft>
            <a:buNone/>
          </a:pPr>
          <a:r>
            <a:rPr lang="en-US" sz="2200" kern="1200"/>
            <a:t>Traffic Monitoring</a:t>
          </a:r>
        </a:p>
      </dsp:txBody>
      <dsp:txXfrm>
        <a:off x="1057183" y="1805"/>
        <a:ext cx="4336177" cy="915310"/>
      </dsp:txXfrm>
    </dsp:sp>
    <dsp:sp modelId="{AF2AF4AB-DF01-443C-AFF5-9628E059EEA3}">
      <dsp:nvSpPr>
        <dsp:cNvPr id="0" name=""/>
        <dsp:cNvSpPr/>
      </dsp:nvSpPr>
      <dsp:spPr>
        <a:xfrm>
          <a:off x="0" y="1145944"/>
          <a:ext cx="5393361" cy="91531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E5EE3FE-7C21-47C5-BBD1-2D863CC160C4}">
      <dsp:nvSpPr>
        <dsp:cNvPr id="0" name=""/>
        <dsp:cNvSpPr/>
      </dsp:nvSpPr>
      <dsp:spPr>
        <a:xfrm>
          <a:off x="276881" y="1351889"/>
          <a:ext cx="503420" cy="50342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38238EF-CD20-415A-922D-FA8EF878B65E}">
      <dsp:nvSpPr>
        <dsp:cNvPr id="0" name=""/>
        <dsp:cNvSpPr/>
      </dsp:nvSpPr>
      <dsp:spPr>
        <a:xfrm>
          <a:off x="1057183" y="1145944"/>
          <a:ext cx="4336177"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977900">
            <a:lnSpc>
              <a:spcPct val="100000"/>
            </a:lnSpc>
            <a:spcBef>
              <a:spcPct val="0"/>
            </a:spcBef>
            <a:spcAft>
              <a:spcPct val="35000"/>
            </a:spcAft>
            <a:buNone/>
          </a:pPr>
          <a:r>
            <a:rPr lang="en-US" sz="2200" kern="1200"/>
            <a:t>Request and Respond Inspection</a:t>
          </a:r>
        </a:p>
      </dsp:txBody>
      <dsp:txXfrm>
        <a:off x="1057183" y="1145944"/>
        <a:ext cx="4336177" cy="915310"/>
      </dsp:txXfrm>
    </dsp:sp>
    <dsp:sp modelId="{434AFE94-BF81-4A8E-93B4-519DA62DC7F7}">
      <dsp:nvSpPr>
        <dsp:cNvPr id="0" name=""/>
        <dsp:cNvSpPr/>
      </dsp:nvSpPr>
      <dsp:spPr>
        <a:xfrm>
          <a:off x="0" y="2290082"/>
          <a:ext cx="5393361" cy="91531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9A3A259-0723-4797-8C37-C67B5CAF188E}">
      <dsp:nvSpPr>
        <dsp:cNvPr id="0" name=""/>
        <dsp:cNvSpPr/>
      </dsp:nvSpPr>
      <dsp:spPr>
        <a:xfrm>
          <a:off x="276881" y="2496027"/>
          <a:ext cx="503420" cy="50342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D808F88-FFD4-44D8-9525-739887217193}">
      <dsp:nvSpPr>
        <dsp:cNvPr id="0" name=""/>
        <dsp:cNvSpPr/>
      </dsp:nvSpPr>
      <dsp:spPr>
        <a:xfrm>
          <a:off x="1057183" y="2290082"/>
          <a:ext cx="4336177"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977900">
            <a:lnSpc>
              <a:spcPct val="100000"/>
            </a:lnSpc>
            <a:spcBef>
              <a:spcPct val="0"/>
            </a:spcBef>
            <a:spcAft>
              <a:spcPct val="35000"/>
            </a:spcAft>
            <a:buNone/>
          </a:pPr>
          <a:r>
            <a:rPr lang="en-US" sz="2200" kern="1200"/>
            <a:t>Performance Testing</a:t>
          </a:r>
        </a:p>
      </dsp:txBody>
      <dsp:txXfrm>
        <a:off x="1057183" y="2290082"/>
        <a:ext cx="4336177" cy="915310"/>
      </dsp:txXfrm>
    </dsp:sp>
    <dsp:sp modelId="{491A6C10-5672-4926-A3B6-B470DA7FF6A8}">
      <dsp:nvSpPr>
        <dsp:cNvPr id="0" name=""/>
        <dsp:cNvSpPr/>
      </dsp:nvSpPr>
      <dsp:spPr>
        <a:xfrm>
          <a:off x="0" y="3434221"/>
          <a:ext cx="5393361" cy="91531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0AC3DC4-6FA0-483C-AF54-9779A6816259}">
      <dsp:nvSpPr>
        <dsp:cNvPr id="0" name=""/>
        <dsp:cNvSpPr/>
      </dsp:nvSpPr>
      <dsp:spPr>
        <a:xfrm>
          <a:off x="276881" y="3640166"/>
          <a:ext cx="503420" cy="50342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11110E3-1F50-43AA-8417-45690D447AF4}">
      <dsp:nvSpPr>
        <dsp:cNvPr id="0" name=""/>
        <dsp:cNvSpPr/>
      </dsp:nvSpPr>
      <dsp:spPr>
        <a:xfrm>
          <a:off x="1057183" y="3434221"/>
          <a:ext cx="4336177"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977900">
            <a:lnSpc>
              <a:spcPct val="100000"/>
            </a:lnSpc>
            <a:spcBef>
              <a:spcPct val="0"/>
            </a:spcBef>
            <a:spcAft>
              <a:spcPct val="35000"/>
            </a:spcAft>
            <a:buNone/>
          </a:pPr>
          <a:r>
            <a:rPr lang="en-US" sz="2200" kern="1200"/>
            <a:t>Session Replay.</a:t>
          </a:r>
        </a:p>
      </dsp:txBody>
      <dsp:txXfrm>
        <a:off x="1057183" y="3434221"/>
        <a:ext cx="4336177" cy="915310"/>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10.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DE9B7B2-1E5B-D44E-A4E7-94FCE0FD148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08590D7-1D29-0F4C-91B5-6F6CF9D0C80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769BE92-AB5D-2343-888C-D2141CE1E34D}" type="datetimeFigureOut">
              <a:rPr lang="en-US" smtClean="0"/>
              <a:t>8/5/2024</a:t>
            </a:fld>
            <a:endParaRPr lang="en-US"/>
          </a:p>
        </p:txBody>
      </p:sp>
      <p:sp>
        <p:nvSpPr>
          <p:cNvPr id="4" name="Footer Placeholder 3">
            <a:extLst>
              <a:ext uri="{FF2B5EF4-FFF2-40B4-BE49-F238E27FC236}">
                <a16:creationId xmlns:a16="http://schemas.microsoft.com/office/drawing/2014/main" id="{F8432484-18A5-A440-82EF-3DABA728E78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37A6D9E6-4D98-A84C-A625-D3C8E2CDC60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5CD8A4A-8872-0249-AFF6-45E22A03CD08}" type="slidenum">
              <a:rPr lang="en-US" smtClean="0"/>
              <a:t>‹#›</a:t>
            </a:fld>
            <a:endParaRPr lang="en-US"/>
          </a:p>
        </p:txBody>
      </p:sp>
    </p:spTree>
    <p:extLst>
      <p:ext uri="{BB962C8B-B14F-4D97-AF65-F5344CB8AC3E}">
        <p14:creationId xmlns:p14="http://schemas.microsoft.com/office/powerpoint/2010/main" val="277149269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9.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b="0" i="0">
                <a:latin typeface="Futura Next Book" panose="020B0502020204020303" pitchFamily="34" charset="77"/>
              </a:defRPr>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b="0" i="0">
                <a:latin typeface="Futura Next Book" panose="020B0502020204020303" pitchFamily="34" charset="77"/>
              </a:defRPr>
            </a:lvl1pPr>
          </a:lstStyle>
          <a:p>
            <a:fld id="{63B08556-8587-1447-A3BE-E1063EB1DDE9}" type="datetimeFigureOut">
              <a:rPr lang="en-US" smtClean="0"/>
              <a:pPr/>
              <a:t>8/5/2024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b="0" i="0">
                <a:latin typeface="Futura Next Book" panose="020B0502020204020303" pitchFamily="34" charset="77"/>
              </a:defRPr>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b="0" i="0">
                <a:latin typeface="Futura Next Book" panose="020B0502020204020303" pitchFamily="34" charset="77"/>
              </a:defRPr>
            </a:lvl1pPr>
          </a:lstStyle>
          <a:p>
            <a:fld id="{7A98D17C-A7EE-D345-89E6-D3D1C299CC23}" type="slidenum">
              <a:rPr lang="en-US" smtClean="0"/>
              <a:pPr/>
              <a:t>‹#›</a:t>
            </a:fld>
            <a:endParaRPr lang="en-US" dirty="0"/>
          </a:p>
        </p:txBody>
      </p:sp>
    </p:spTree>
    <p:extLst>
      <p:ext uri="{BB962C8B-B14F-4D97-AF65-F5344CB8AC3E}">
        <p14:creationId xmlns:p14="http://schemas.microsoft.com/office/powerpoint/2010/main" val="836470243"/>
      </p:ext>
    </p:extLst>
  </p:cSld>
  <p:clrMap bg1="lt1" tx1="dk1" bg2="lt2" tx2="dk2" accent1="accent1" accent2="accent2" accent3="accent3" accent4="accent4" accent5="accent5" accent6="accent6" hlink="hlink" folHlink="folHlink"/>
  <p:notesStyle>
    <a:lvl1pPr marL="0" algn="l" defTabSz="914400" rtl="0" eaLnBrk="1" latinLnBrk="0" hangingPunct="1">
      <a:defRPr sz="1200" b="0" i="0" kern="1200">
        <a:solidFill>
          <a:schemeClr val="tx1"/>
        </a:solidFill>
        <a:latin typeface="Futura Next Book" panose="020B0502020204020303" pitchFamily="34" charset="77"/>
        <a:ea typeface="+mn-ea"/>
        <a:cs typeface="+mn-cs"/>
      </a:defRPr>
    </a:lvl1pPr>
    <a:lvl2pPr marL="457200" algn="l" defTabSz="914400" rtl="0" eaLnBrk="1" latinLnBrk="0" hangingPunct="1">
      <a:defRPr sz="1200" b="0" i="0" kern="1200">
        <a:solidFill>
          <a:schemeClr val="tx1"/>
        </a:solidFill>
        <a:latin typeface="Futura Next Book" panose="020B0502020204020303" pitchFamily="34" charset="77"/>
        <a:ea typeface="+mn-ea"/>
        <a:cs typeface="+mn-cs"/>
      </a:defRPr>
    </a:lvl2pPr>
    <a:lvl3pPr marL="914400" algn="l" defTabSz="914400" rtl="0" eaLnBrk="1" latinLnBrk="0" hangingPunct="1">
      <a:defRPr sz="1200" b="0" i="0" kern="1200">
        <a:solidFill>
          <a:schemeClr val="tx1"/>
        </a:solidFill>
        <a:latin typeface="Futura Next Book" panose="020B0502020204020303" pitchFamily="34" charset="77"/>
        <a:ea typeface="+mn-ea"/>
        <a:cs typeface="+mn-cs"/>
      </a:defRPr>
    </a:lvl3pPr>
    <a:lvl4pPr marL="1371600" algn="l" defTabSz="914400" rtl="0" eaLnBrk="1" latinLnBrk="0" hangingPunct="1">
      <a:defRPr sz="1200" b="0" i="0" kern="1200">
        <a:solidFill>
          <a:schemeClr val="tx1"/>
        </a:solidFill>
        <a:latin typeface="Futura Next Book" panose="020B0502020204020303" pitchFamily="34" charset="77"/>
        <a:ea typeface="+mn-ea"/>
        <a:cs typeface="+mn-cs"/>
      </a:defRPr>
    </a:lvl4pPr>
    <a:lvl5pPr marL="1828800" algn="l" defTabSz="914400" rtl="0" eaLnBrk="1" latinLnBrk="0" hangingPunct="1">
      <a:defRPr sz="1200" b="0" i="0" kern="1200">
        <a:solidFill>
          <a:schemeClr val="tx1"/>
        </a:solidFill>
        <a:latin typeface="Futura Next Book" panose="020B0502020204020303" pitchFamily="34" charset="77"/>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A98D17C-A7EE-D345-89E6-D3D1C299CC23}" type="slidenum">
              <a:rPr lang="en-US" smtClean="0"/>
              <a:pPr/>
              <a:t>1</a:t>
            </a:fld>
            <a:endParaRPr lang="en-US" dirty="0"/>
          </a:p>
        </p:txBody>
      </p:sp>
    </p:spTree>
    <p:extLst>
      <p:ext uri="{BB962C8B-B14F-4D97-AF65-F5344CB8AC3E}">
        <p14:creationId xmlns:p14="http://schemas.microsoft.com/office/powerpoint/2010/main" val="38293519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A98D17C-A7EE-D345-89E6-D3D1C299CC23}" type="slidenum">
              <a:rPr lang="en-US" smtClean="0"/>
              <a:pPr/>
              <a:t>10</a:t>
            </a:fld>
            <a:endParaRPr lang="en-US" dirty="0"/>
          </a:p>
        </p:txBody>
      </p:sp>
    </p:spTree>
    <p:extLst>
      <p:ext uri="{BB962C8B-B14F-4D97-AF65-F5344CB8AC3E}">
        <p14:creationId xmlns:p14="http://schemas.microsoft.com/office/powerpoint/2010/main" val="34874803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A98D17C-A7EE-D345-89E6-D3D1C299CC23}" type="slidenum">
              <a:rPr lang="en-US" smtClean="0"/>
              <a:pPr/>
              <a:t>11</a:t>
            </a:fld>
            <a:endParaRPr lang="en-US" dirty="0"/>
          </a:p>
        </p:txBody>
      </p:sp>
    </p:spTree>
    <p:extLst>
      <p:ext uri="{BB962C8B-B14F-4D97-AF65-F5344CB8AC3E}">
        <p14:creationId xmlns:p14="http://schemas.microsoft.com/office/powerpoint/2010/main" val="5008170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A98D17C-A7EE-D345-89E6-D3D1C299CC23}" type="slidenum">
              <a:rPr lang="en-US" smtClean="0"/>
              <a:pPr/>
              <a:t>12</a:t>
            </a:fld>
            <a:endParaRPr lang="en-US" dirty="0"/>
          </a:p>
        </p:txBody>
      </p:sp>
    </p:spTree>
    <p:extLst>
      <p:ext uri="{BB962C8B-B14F-4D97-AF65-F5344CB8AC3E}">
        <p14:creationId xmlns:p14="http://schemas.microsoft.com/office/powerpoint/2010/main" val="23968392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A98D17C-A7EE-D345-89E6-D3D1C299CC23}" type="slidenum">
              <a:rPr lang="en-US" smtClean="0"/>
              <a:pPr/>
              <a:t>13</a:t>
            </a:fld>
            <a:endParaRPr lang="en-US" dirty="0"/>
          </a:p>
        </p:txBody>
      </p:sp>
    </p:spTree>
    <p:extLst>
      <p:ext uri="{BB962C8B-B14F-4D97-AF65-F5344CB8AC3E}">
        <p14:creationId xmlns:p14="http://schemas.microsoft.com/office/powerpoint/2010/main" val="32903313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A98D17C-A7EE-D345-89E6-D3D1C299CC23}" type="slidenum">
              <a:rPr lang="en-US" smtClean="0"/>
              <a:pPr/>
              <a:t>14</a:t>
            </a:fld>
            <a:endParaRPr lang="en-US" dirty="0"/>
          </a:p>
        </p:txBody>
      </p:sp>
    </p:spTree>
    <p:extLst>
      <p:ext uri="{BB962C8B-B14F-4D97-AF65-F5344CB8AC3E}">
        <p14:creationId xmlns:p14="http://schemas.microsoft.com/office/powerpoint/2010/main" val="12312018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A98D17C-A7EE-D345-89E6-D3D1C299CC23}" type="slidenum">
              <a:rPr lang="en-US" smtClean="0"/>
              <a:pPr/>
              <a:t>15</a:t>
            </a:fld>
            <a:endParaRPr lang="en-US" dirty="0"/>
          </a:p>
        </p:txBody>
      </p:sp>
    </p:spTree>
    <p:extLst>
      <p:ext uri="{BB962C8B-B14F-4D97-AF65-F5344CB8AC3E}">
        <p14:creationId xmlns:p14="http://schemas.microsoft.com/office/powerpoint/2010/main" val="204933020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A98D17C-A7EE-D345-89E6-D3D1C299CC23}" type="slidenum">
              <a:rPr lang="en-US" smtClean="0"/>
              <a:pPr/>
              <a:t>16</a:t>
            </a:fld>
            <a:endParaRPr lang="en-US" dirty="0"/>
          </a:p>
        </p:txBody>
      </p:sp>
    </p:spTree>
    <p:extLst>
      <p:ext uri="{BB962C8B-B14F-4D97-AF65-F5344CB8AC3E}">
        <p14:creationId xmlns:p14="http://schemas.microsoft.com/office/powerpoint/2010/main" val="77843854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A98D17C-A7EE-D345-89E6-D3D1C299CC23}" type="slidenum">
              <a:rPr lang="en-US" smtClean="0"/>
              <a:pPr/>
              <a:t>17</a:t>
            </a:fld>
            <a:endParaRPr lang="en-US" dirty="0"/>
          </a:p>
        </p:txBody>
      </p:sp>
    </p:spTree>
    <p:extLst>
      <p:ext uri="{BB962C8B-B14F-4D97-AF65-F5344CB8AC3E}">
        <p14:creationId xmlns:p14="http://schemas.microsoft.com/office/powerpoint/2010/main" val="20011081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A98D17C-A7EE-D345-89E6-D3D1C299CC23}" type="slidenum">
              <a:rPr lang="en-US" smtClean="0"/>
              <a:pPr/>
              <a:t>2</a:t>
            </a:fld>
            <a:endParaRPr lang="en-US" dirty="0"/>
          </a:p>
        </p:txBody>
      </p:sp>
    </p:spTree>
    <p:extLst>
      <p:ext uri="{BB962C8B-B14F-4D97-AF65-F5344CB8AC3E}">
        <p14:creationId xmlns:p14="http://schemas.microsoft.com/office/powerpoint/2010/main" val="28961460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A98D17C-A7EE-D345-89E6-D3D1C299CC23}" type="slidenum">
              <a:rPr lang="en-US" smtClean="0"/>
              <a:pPr/>
              <a:t>3</a:t>
            </a:fld>
            <a:endParaRPr lang="en-US" dirty="0"/>
          </a:p>
        </p:txBody>
      </p:sp>
    </p:spTree>
    <p:extLst>
      <p:ext uri="{BB962C8B-B14F-4D97-AF65-F5344CB8AC3E}">
        <p14:creationId xmlns:p14="http://schemas.microsoft.com/office/powerpoint/2010/main" val="23574729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A98D17C-A7EE-D345-89E6-D3D1C299CC23}" type="slidenum">
              <a:rPr lang="en-US" smtClean="0"/>
              <a:pPr/>
              <a:t>4</a:t>
            </a:fld>
            <a:endParaRPr lang="en-US" dirty="0"/>
          </a:p>
        </p:txBody>
      </p:sp>
    </p:spTree>
    <p:extLst>
      <p:ext uri="{BB962C8B-B14F-4D97-AF65-F5344CB8AC3E}">
        <p14:creationId xmlns:p14="http://schemas.microsoft.com/office/powerpoint/2010/main" val="3480516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A98D17C-A7EE-D345-89E6-D3D1C299CC23}" type="slidenum">
              <a:rPr lang="en-US" smtClean="0"/>
              <a:pPr/>
              <a:t>5</a:t>
            </a:fld>
            <a:endParaRPr lang="en-US" dirty="0"/>
          </a:p>
        </p:txBody>
      </p:sp>
    </p:spTree>
    <p:extLst>
      <p:ext uri="{BB962C8B-B14F-4D97-AF65-F5344CB8AC3E}">
        <p14:creationId xmlns:p14="http://schemas.microsoft.com/office/powerpoint/2010/main" val="3485463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A98D17C-A7EE-D345-89E6-D3D1C299CC23}" type="slidenum">
              <a:rPr lang="en-US" smtClean="0"/>
              <a:pPr/>
              <a:t>6</a:t>
            </a:fld>
            <a:endParaRPr lang="en-US" dirty="0"/>
          </a:p>
        </p:txBody>
      </p:sp>
    </p:spTree>
    <p:extLst>
      <p:ext uri="{BB962C8B-B14F-4D97-AF65-F5344CB8AC3E}">
        <p14:creationId xmlns:p14="http://schemas.microsoft.com/office/powerpoint/2010/main" val="39281864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A98D17C-A7EE-D345-89E6-D3D1C299CC23}" type="slidenum">
              <a:rPr lang="en-US" smtClean="0"/>
              <a:pPr/>
              <a:t>7</a:t>
            </a:fld>
            <a:endParaRPr lang="en-US" dirty="0"/>
          </a:p>
        </p:txBody>
      </p:sp>
    </p:spTree>
    <p:extLst>
      <p:ext uri="{BB962C8B-B14F-4D97-AF65-F5344CB8AC3E}">
        <p14:creationId xmlns:p14="http://schemas.microsoft.com/office/powerpoint/2010/main" val="23428362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A98D17C-A7EE-D345-89E6-D3D1C299CC23}" type="slidenum">
              <a:rPr lang="en-US" smtClean="0"/>
              <a:pPr/>
              <a:t>8</a:t>
            </a:fld>
            <a:endParaRPr lang="en-US" dirty="0"/>
          </a:p>
        </p:txBody>
      </p:sp>
    </p:spTree>
    <p:extLst>
      <p:ext uri="{BB962C8B-B14F-4D97-AF65-F5344CB8AC3E}">
        <p14:creationId xmlns:p14="http://schemas.microsoft.com/office/powerpoint/2010/main" val="29627896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A98D17C-A7EE-D345-89E6-D3D1C299CC23}" type="slidenum">
              <a:rPr lang="en-US" smtClean="0"/>
              <a:pPr/>
              <a:t>9</a:t>
            </a:fld>
            <a:endParaRPr lang="en-US" dirty="0"/>
          </a:p>
        </p:txBody>
      </p:sp>
    </p:spTree>
    <p:extLst>
      <p:ext uri="{BB962C8B-B14F-4D97-AF65-F5344CB8AC3E}">
        <p14:creationId xmlns:p14="http://schemas.microsoft.com/office/powerpoint/2010/main" val="125497918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Brand Mark — Positiv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CB25D3-4CCF-7E47-A81F-EBBBE0870F73}"/>
              </a:ext>
            </a:extLst>
          </p:cNvPr>
          <p:cNvSpPr>
            <a:spLocks noGrp="1"/>
          </p:cNvSpPr>
          <p:nvPr>
            <p:ph type="title" hasCustomPrompt="1"/>
          </p:nvPr>
        </p:nvSpPr>
        <p:spPr>
          <a:xfrm>
            <a:off x="687324" y="-457200"/>
            <a:ext cx="10817352" cy="365760"/>
          </a:xfrm>
        </p:spPr>
        <p:txBody>
          <a:bodyPr/>
          <a:lstStyle>
            <a:lvl1pPr>
              <a:defRPr sz="1800" b="0" i="0">
                <a:latin typeface="Futura Next Book" panose="020B0502020204020303" pitchFamily="34" charset="77"/>
              </a:defRPr>
            </a:lvl1pPr>
          </a:lstStyle>
          <a:p>
            <a:r>
              <a:rPr lang="en-US" dirty="0"/>
              <a:t>Publicis Sapient Logo</a:t>
            </a:r>
          </a:p>
        </p:txBody>
      </p:sp>
      <p:pic>
        <p:nvPicPr>
          <p:cNvPr id="11" name="Picture 2" descr="Publicis Sapient Logo">
            <a:extLst>
              <a:ext uri="{FF2B5EF4-FFF2-40B4-BE49-F238E27FC236}">
                <a16:creationId xmlns:a16="http://schemas.microsoft.com/office/drawing/2014/main" id="{3B3275EB-D295-B044-B04D-B9E2FCE2B31F}"/>
              </a:ext>
            </a:extLst>
          </p:cNvPr>
          <p:cNvPicPr>
            <a:picLocks noChangeAspect="1"/>
          </p:cNvPicPr>
          <p:nvPr userDrawn="1"/>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41243491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Agenda — Imag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329030-0D3F-1E46-B80E-1ABEF0511328}"/>
              </a:ext>
            </a:extLst>
          </p:cNvPr>
          <p:cNvSpPr>
            <a:spLocks noGrp="1"/>
          </p:cNvSpPr>
          <p:nvPr>
            <p:ph type="ctrTitle" hasCustomPrompt="1"/>
          </p:nvPr>
        </p:nvSpPr>
        <p:spPr>
          <a:xfrm>
            <a:off x="685800" y="667512"/>
            <a:ext cx="4690872" cy="343684"/>
          </a:xfrm>
        </p:spPr>
        <p:txBody>
          <a:bodyPr anchor="t" anchorCtr="0">
            <a:noAutofit/>
          </a:bodyPr>
          <a:lstStyle>
            <a:lvl1pPr algn="l">
              <a:lnSpc>
                <a:spcPct val="130000"/>
              </a:lnSpc>
              <a:defRPr sz="1900" b="1" i="0" spc="50" baseline="0">
                <a:solidFill>
                  <a:schemeClr val="accent1"/>
                </a:solidFill>
                <a:latin typeface="Futura Next DemiBold" panose="020B0602020204020303" pitchFamily="34" charset="77"/>
              </a:defRPr>
            </a:lvl1pPr>
          </a:lstStyle>
          <a:p>
            <a:r>
              <a:rPr lang="en-US" dirty="0"/>
              <a:t>Edit Master title style</a:t>
            </a:r>
          </a:p>
        </p:txBody>
      </p:sp>
      <p:sp>
        <p:nvSpPr>
          <p:cNvPr id="6" name="Text Placeholder 2">
            <a:extLst>
              <a:ext uri="{FF2B5EF4-FFF2-40B4-BE49-F238E27FC236}">
                <a16:creationId xmlns:a16="http://schemas.microsoft.com/office/drawing/2014/main" id="{F7150CFC-598C-5C42-838D-4DF2F6183D0F}"/>
              </a:ext>
            </a:extLst>
          </p:cNvPr>
          <p:cNvSpPr>
            <a:spLocks noGrp="1"/>
          </p:cNvSpPr>
          <p:nvPr>
            <p:ph type="body" sz="quarter" idx="13" hasCustomPrompt="1"/>
          </p:nvPr>
        </p:nvSpPr>
        <p:spPr>
          <a:xfrm>
            <a:off x="685800" y="1307592"/>
            <a:ext cx="4690872" cy="4352544"/>
          </a:xfrm>
        </p:spPr>
        <p:txBody>
          <a:bodyPr anchor="ctr" anchorCtr="0"/>
          <a:lstStyle>
            <a:lvl1pPr>
              <a:buAutoNum type="arabicPeriod"/>
              <a:defRPr/>
            </a:lvl1pPr>
            <a:lvl3pPr>
              <a:buAutoNum type="arabicPeriod"/>
              <a:defRPr/>
            </a:lvl3pPr>
            <a:lvl4pPr>
              <a:buAutoNum type="arabicPeriod"/>
              <a:defRPr/>
            </a:lvl4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Picture Placeholder" descr="Image Placeholder — Drag and Drop your image, choose from your Media library, or select the placeholder to upload an image from your device.">
            <a:extLst>
              <a:ext uri="{FF2B5EF4-FFF2-40B4-BE49-F238E27FC236}">
                <a16:creationId xmlns:a16="http://schemas.microsoft.com/office/drawing/2014/main" id="{9AF324A3-A62A-6C4A-AD2B-3849FA3C2F7D}"/>
              </a:ext>
            </a:extLst>
          </p:cNvPr>
          <p:cNvSpPr>
            <a:spLocks noGrp="1"/>
          </p:cNvSpPr>
          <p:nvPr>
            <p:ph type="pic" sz="quarter" idx="14" hasCustomPrompt="1"/>
          </p:nvPr>
        </p:nvSpPr>
        <p:spPr>
          <a:xfrm>
            <a:off x="5867400" y="0"/>
            <a:ext cx="6324600" cy="6858000"/>
          </a:xfrm>
          <a:custGeom>
            <a:avLst/>
            <a:gdLst>
              <a:gd name="connsiteX0" fmla="*/ 516790 w 6324600"/>
              <a:gd name="connsiteY0" fmla="*/ 0 h 6858000"/>
              <a:gd name="connsiteX1" fmla="*/ 6324600 w 6324600"/>
              <a:gd name="connsiteY1" fmla="*/ 0 h 6858000"/>
              <a:gd name="connsiteX2" fmla="*/ 6324600 w 6324600"/>
              <a:gd name="connsiteY2" fmla="*/ 6858000 h 6858000"/>
              <a:gd name="connsiteX3" fmla="*/ 516790 w 6324600"/>
              <a:gd name="connsiteY3" fmla="*/ 6858000 h 6858000"/>
              <a:gd name="connsiteX4" fmla="*/ 364310 w 6324600"/>
              <a:gd name="connsiteY4" fmla="*/ 6321024 h 6858000"/>
              <a:gd name="connsiteX5" fmla="*/ 0 w 6324600"/>
              <a:gd name="connsiteY5" fmla="*/ 3429000 h 6858000"/>
              <a:gd name="connsiteX6" fmla="*/ 364311 w 6324600"/>
              <a:gd name="connsiteY6" fmla="*/ 53697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24600" h="6858000">
                <a:moveTo>
                  <a:pt x="516790" y="0"/>
                </a:moveTo>
                <a:lnTo>
                  <a:pt x="6324600" y="0"/>
                </a:lnTo>
                <a:lnTo>
                  <a:pt x="6324600" y="6858000"/>
                </a:lnTo>
                <a:lnTo>
                  <a:pt x="516790" y="6858000"/>
                </a:lnTo>
                <a:lnTo>
                  <a:pt x="364310" y="6321024"/>
                </a:lnTo>
                <a:cubicBezTo>
                  <a:pt x="126487" y="5396658"/>
                  <a:pt x="0" y="4427600"/>
                  <a:pt x="0" y="3429000"/>
                </a:cubicBezTo>
                <a:cubicBezTo>
                  <a:pt x="0" y="2430400"/>
                  <a:pt x="126487" y="1461342"/>
                  <a:pt x="364311" y="536976"/>
                </a:cubicBezTo>
                <a:close/>
              </a:path>
            </a:pathLst>
          </a:custGeom>
          <a:solidFill>
            <a:schemeClr val="accent6">
              <a:lumMod val="60000"/>
              <a:lumOff val="40000"/>
            </a:schemeClr>
          </a:solidFill>
        </p:spPr>
        <p:txBody>
          <a:bodyPr wrap="square" lIns="0" tIns="0" rIns="0" bIns="731520" anchor="ctr" anchorCtr="0">
            <a:noAutofit/>
          </a:bodyPr>
          <a:lstStyle>
            <a:lvl1pPr marL="0" indent="0" algn="ctr">
              <a:buFontTx/>
              <a:buNone/>
              <a:defRPr sz="1000" b="0" i="0">
                <a:latin typeface="FuturaNext-Medium" panose="020B0602020204020303" pitchFamily="34" charset="77"/>
                <a:cs typeface="Arial" panose="020B0604020202020204" pitchFamily="34" charset="0"/>
              </a:defRPr>
            </a:lvl1pPr>
          </a:lstStyle>
          <a:p>
            <a:r>
              <a:rPr lang="en-US" dirty="0"/>
              <a:t>Drag and drop image or select icon to add</a:t>
            </a:r>
          </a:p>
        </p:txBody>
      </p:sp>
      <p:sp>
        <p:nvSpPr>
          <p:cNvPr id="7" name="Slide Number">
            <a:extLst>
              <a:ext uri="{FF2B5EF4-FFF2-40B4-BE49-F238E27FC236}">
                <a16:creationId xmlns:a16="http://schemas.microsoft.com/office/drawing/2014/main" id="{EE0DB684-19BD-C745-BF21-9EA3998D095F}"/>
              </a:ext>
            </a:extLst>
          </p:cNvPr>
          <p:cNvSpPr txBox="1"/>
          <p:nvPr userDrawn="1"/>
        </p:nvSpPr>
        <p:spPr>
          <a:xfrm>
            <a:off x="11228832" y="6309360"/>
            <a:ext cx="274320" cy="92333"/>
          </a:xfrm>
          <a:prstGeom prst="rect">
            <a:avLst/>
          </a:prstGeom>
          <a:noFill/>
        </p:spPr>
        <p:txBody>
          <a:bodyPr wrap="square" lIns="0" tIns="0" rIns="0" bIns="0" rtlCol="0">
            <a:spAutoFit/>
          </a:bodyPr>
          <a:lstStyle/>
          <a:p>
            <a:pPr algn="r"/>
            <a:fld id="{487DC405-2E4A-CD4D-9F70-5532D2C55350}" type="slidenum">
              <a:rPr lang="en-US" sz="600" b="0" i="0" smtClean="0">
                <a:solidFill>
                  <a:schemeClr val="bg2"/>
                </a:solidFill>
                <a:latin typeface="FuturaNext-Medium" panose="020B0602020204020303" pitchFamily="34" charset="77"/>
              </a:rPr>
              <a:pPr algn="r"/>
              <a:t>‹#›</a:t>
            </a:fld>
            <a:endParaRPr lang="en-US" sz="600" b="0" i="0" dirty="0">
              <a:solidFill>
                <a:schemeClr val="bg2"/>
              </a:solidFill>
              <a:latin typeface="FuturaNext-Medium" panose="020B0602020204020303" pitchFamily="34" charset="77"/>
            </a:endParaRPr>
          </a:p>
        </p:txBody>
      </p:sp>
    </p:spTree>
    <p:extLst>
      <p:ext uri="{BB962C8B-B14F-4D97-AF65-F5344CB8AC3E}">
        <p14:creationId xmlns:p14="http://schemas.microsoft.com/office/powerpoint/2010/main" val="843810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Divider — Black Background">
    <p:bg>
      <p:bgPr>
        <a:solidFill>
          <a:schemeClr val="tx1"/>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D357C61-EF72-3D48-896A-CB063EB91F0D}"/>
              </a:ext>
            </a:extLst>
          </p:cNvPr>
          <p:cNvSpPr>
            <a:spLocks noGrp="1"/>
          </p:cNvSpPr>
          <p:nvPr>
            <p:ph type="title" hasCustomPrompt="1"/>
          </p:nvPr>
        </p:nvSpPr>
        <p:spPr>
          <a:xfrm>
            <a:off x="685800" y="2857500"/>
            <a:ext cx="9601200" cy="1143000"/>
          </a:xfrm>
        </p:spPr>
        <p:txBody>
          <a:bodyPr anchor="ctr" anchorCtr="0"/>
          <a:lstStyle>
            <a:lvl1pPr>
              <a:defRPr sz="3500">
                <a:solidFill>
                  <a:schemeClr val="bg2"/>
                </a:solidFill>
                <a:latin typeface="+mn-lt"/>
              </a:defRPr>
            </a:lvl1pPr>
          </a:lstStyle>
          <a:p>
            <a:r>
              <a:rPr lang="en-US" dirty="0"/>
              <a:t>Agenda item title with black background</a:t>
            </a:r>
          </a:p>
        </p:txBody>
      </p:sp>
      <p:sp>
        <p:nvSpPr>
          <p:cNvPr id="6" name="Slide Number">
            <a:extLst>
              <a:ext uri="{FF2B5EF4-FFF2-40B4-BE49-F238E27FC236}">
                <a16:creationId xmlns:a16="http://schemas.microsoft.com/office/drawing/2014/main" id="{A6838845-8FBD-0B4D-A943-CFC68B84239E}"/>
              </a:ext>
            </a:extLst>
          </p:cNvPr>
          <p:cNvSpPr txBox="1"/>
          <p:nvPr userDrawn="1"/>
        </p:nvSpPr>
        <p:spPr>
          <a:xfrm>
            <a:off x="11228832" y="6309360"/>
            <a:ext cx="274320" cy="92333"/>
          </a:xfrm>
          <a:prstGeom prst="rect">
            <a:avLst/>
          </a:prstGeom>
          <a:noFill/>
        </p:spPr>
        <p:txBody>
          <a:bodyPr wrap="square" lIns="0" tIns="0" rIns="0" bIns="0" rtlCol="0">
            <a:spAutoFit/>
          </a:bodyPr>
          <a:lstStyle/>
          <a:p>
            <a:pPr algn="r"/>
            <a:fld id="{487DC405-2E4A-CD4D-9F70-5532D2C55350}" type="slidenum">
              <a:rPr lang="en-US" sz="600" b="0" i="0" smtClean="0">
                <a:solidFill>
                  <a:schemeClr val="bg2"/>
                </a:solidFill>
                <a:latin typeface="FuturaNext-Medium" panose="020B0602020204020303" pitchFamily="34" charset="77"/>
              </a:rPr>
              <a:pPr algn="r"/>
              <a:t>‹#›</a:t>
            </a:fld>
            <a:endParaRPr lang="en-US" sz="600" b="0" i="0" dirty="0">
              <a:solidFill>
                <a:schemeClr val="bg2"/>
              </a:solidFill>
              <a:latin typeface="FuturaNext-Medium" panose="020B0602020204020303" pitchFamily="34" charset="77"/>
            </a:endParaRPr>
          </a:p>
        </p:txBody>
      </p:sp>
      <p:sp>
        <p:nvSpPr>
          <p:cNvPr id="14" name="Aperture">
            <a:extLst>
              <a:ext uri="{FF2B5EF4-FFF2-40B4-BE49-F238E27FC236}">
                <a16:creationId xmlns:a16="http://schemas.microsoft.com/office/drawing/2014/main" id="{AB03AD94-98B6-7F47-AAA2-93B5CD346B52}"/>
              </a:ext>
              <a:ext uri="{C183D7F6-B498-43B3-948B-1728B52AA6E4}">
                <adec:decorative xmlns:adec="http://schemas.microsoft.com/office/drawing/2017/decorative" val="1"/>
              </a:ext>
            </a:extLst>
          </p:cNvPr>
          <p:cNvSpPr/>
          <p:nvPr userDrawn="1"/>
        </p:nvSpPr>
        <p:spPr>
          <a:xfrm>
            <a:off x="10456536" y="2"/>
            <a:ext cx="1049612" cy="6857998"/>
          </a:xfrm>
          <a:custGeom>
            <a:avLst/>
            <a:gdLst>
              <a:gd name="connsiteX0" fmla="*/ 4 w 1049612"/>
              <a:gd name="connsiteY0" fmla="*/ 0 h 6857998"/>
              <a:gd name="connsiteX1" fmla="*/ 188284 w 1049612"/>
              <a:gd name="connsiteY1" fmla="*/ 0 h 6857998"/>
              <a:gd name="connsiteX2" fmla="*/ 334566 w 1049612"/>
              <a:gd name="connsiteY2" fmla="*/ 285586 h 6857998"/>
              <a:gd name="connsiteX3" fmla="*/ 1049612 w 1049612"/>
              <a:gd name="connsiteY3" fmla="*/ 3429000 h 6857998"/>
              <a:gd name="connsiteX4" fmla="*/ 334564 w 1049612"/>
              <a:gd name="connsiteY4" fmla="*/ 6572414 h 6857998"/>
              <a:gd name="connsiteX5" fmla="*/ 188284 w 1049612"/>
              <a:gd name="connsiteY5" fmla="*/ 6857998 h 6857998"/>
              <a:gd name="connsiteX6" fmla="*/ 0 w 1049612"/>
              <a:gd name="connsiteY6" fmla="*/ 6857998 h 6857998"/>
              <a:gd name="connsiteX7" fmla="*/ 29704 w 1049612"/>
              <a:gd name="connsiteY7" fmla="*/ 6806348 h 6857998"/>
              <a:gd name="connsiteX8" fmla="*/ 885020 w 1049612"/>
              <a:gd name="connsiteY8" fmla="*/ 3429000 h 6857998"/>
              <a:gd name="connsiteX9" fmla="*/ 29706 w 1049612"/>
              <a:gd name="connsiteY9" fmla="*/ 5164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9612" h="6857998">
                <a:moveTo>
                  <a:pt x="4" y="0"/>
                </a:moveTo>
                <a:lnTo>
                  <a:pt x="188284" y="0"/>
                </a:lnTo>
                <a:lnTo>
                  <a:pt x="334566" y="285586"/>
                </a:lnTo>
                <a:cubicBezTo>
                  <a:pt x="792812" y="1236516"/>
                  <a:pt x="1049612" y="2302770"/>
                  <a:pt x="1049612" y="3429000"/>
                </a:cubicBezTo>
                <a:cubicBezTo>
                  <a:pt x="1049612" y="4555228"/>
                  <a:pt x="792808" y="5621484"/>
                  <a:pt x="334564" y="6572414"/>
                </a:cubicBezTo>
                <a:lnTo>
                  <a:pt x="188284" y="6857998"/>
                </a:lnTo>
                <a:lnTo>
                  <a:pt x="0" y="6857998"/>
                </a:lnTo>
                <a:lnTo>
                  <a:pt x="29704" y="6806348"/>
                </a:lnTo>
                <a:cubicBezTo>
                  <a:pt x="575176" y="5802388"/>
                  <a:pt x="885020" y="4651872"/>
                  <a:pt x="885020" y="3429000"/>
                </a:cubicBezTo>
                <a:cubicBezTo>
                  <a:pt x="885020" y="2206128"/>
                  <a:pt x="575178" y="1055610"/>
                  <a:pt x="29706" y="51648"/>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Tree>
    <p:extLst>
      <p:ext uri="{BB962C8B-B14F-4D97-AF65-F5344CB8AC3E}">
        <p14:creationId xmlns:p14="http://schemas.microsoft.com/office/powerpoint/2010/main" val="20481951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ivider — Red Background">
    <p:bg>
      <p:bgPr>
        <a:solidFill>
          <a:schemeClr val="accent1"/>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7F16679-2D55-A14F-99C0-EBB659D68E0E}"/>
              </a:ext>
            </a:extLst>
          </p:cNvPr>
          <p:cNvSpPr>
            <a:spLocks noGrp="1"/>
          </p:cNvSpPr>
          <p:nvPr>
            <p:ph type="title" hasCustomPrompt="1"/>
          </p:nvPr>
        </p:nvSpPr>
        <p:spPr>
          <a:xfrm>
            <a:off x="685800" y="2857500"/>
            <a:ext cx="9601200" cy="1143000"/>
          </a:xfrm>
        </p:spPr>
        <p:txBody>
          <a:bodyPr anchor="ctr" anchorCtr="0"/>
          <a:lstStyle>
            <a:lvl1pPr>
              <a:defRPr sz="3500">
                <a:solidFill>
                  <a:schemeClr val="bg2"/>
                </a:solidFill>
                <a:latin typeface="+mn-lt"/>
              </a:defRPr>
            </a:lvl1pPr>
          </a:lstStyle>
          <a:p>
            <a:r>
              <a:rPr lang="en-US" dirty="0"/>
              <a:t>Agenda item title with red background</a:t>
            </a:r>
          </a:p>
        </p:txBody>
      </p:sp>
      <p:sp>
        <p:nvSpPr>
          <p:cNvPr id="6" name="Slide Number">
            <a:extLst>
              <a:ext uri="{FF2B5EF4-FFF2-40B4-BE49-F238E27FC236}">
                <a16:creationId xmlns:a16="http://schemas.microsoft.com/office/drawing/2014/main" id="{5D3EF9C3-2C3B-0348-A339-6CF7935B674E}"/>
              </a:ext>
            </a:extLst>
          </p:cNvPr>
          <p:cNvSpPr txBox="1"/>
          <p:nvPr userDrawn="1"/>
        </p:nvSpPr>
        <p:spPr>
          <a:xfrm>
            <a:off x="11228832" y="6309360"/>
            <a:ext cx="274320" cy="92333"/>
          </a:xfrm>
          <a:prstGeom prst="rect">
            <a:avLst/>
          </a:prstGeom>
          <a:noFill/>
        </p:spPr>
        <p:txBody>
          <a:bodyPr wrap="square" lIns="0" tIns="0" rIns="0" bIns="0" rtlCol="0">
            <a:spAutoFit/>
          </a:bodyPr>
          <a:lstStyle/>
          <a:p>
            <a:pPr algn="r"/>
            <a:fld id="{487DC405-2E4A-CD4D-9F70-5532D2C55350}" type="slidenum">
              <a:rPr lang="en-US" sz="600" b="0" i="0" smtClean="0">
                <a:solidFill>
                  <a:schemeClr val="bg2"/>
                </a:solidFill>
                <a:latin typeface="FuturaNext-Medium" panose="020B0602020204020303" pitchFamily="34" charset="77"/>
              </a:rPr>
              <a:pPr algn="r"/>
              <a:t>‹#›</a:t>
            </a:fld>
            <a:endParaRPr lang="en-US" sz="600" b="0" i="0" dirty="0">
              <a:solidFill>
                <a:schemeClr val="bg2"/>
              </a:solidFill>
              <a:latin typeface="FuturaNext-Medium" panose="020B0602020204020303" pitchFamily="34" charset="77"/>
            </a:endParaRPr>
          </a:p>
        </p:txBody>
      </p:sp>
      <p:sp>
        <p:nvSpPr>
          <p:cNvPr id="14" name="Aperture">
            <a:extLst>
              <a:ext uri="{FF2B5EF4-FFF2-40B4-BE49-F238E27FC236}">
                <a16:creationId xmlns:a16="http://schemas.microsoft.com/office/drawing/2014/main" id="{AB03AD94-98B6-7F47-AAA2-93B5CD346B52}"/>
              </a:ext>
              <a:ext uri="{C183D7F6-B498-43B3-948B-1728B52AA6E4}">
                <adec:decorative xmlns:adec="http://schemas.microsoft.com/office/drawing/2017/decorative" val="1"/>
              </a:ext>
            </a:extLst>
          </p:cNvPr>
          <p:cNvSpPr/>
          <p:nvPr userDrawn="1"/>
        </p:nvSpPr>
        <p:spPr>
          <a:xfrm>
            <a:off x="10453540" y="2"/>
            <a:ext cx="1049612" cy="6857998"/>
          </a:xfrm>
          <a:custGeom>
            <a:avLst/>
            <a:gdLst>
              <a:gd name="connsiteX0" fmla="*/ 4 w 1049612"/>
              <a:gd name="connsiteY0" fmla="*/ 0 h 6857998"/>
              <a:gd name="connsiteX1" fmla="*/ 188284 w 1049612"/>
              <a:gd name="connsiteY1" fmla="*/ 0 h 6857998"/>
              <a:gd name="connsiteX2" fmla="*/ 334566 w 1049612"/>
              <a:gd name="connsiteY2" fmla="*/ 285586 h 6857998"/>
              <a:gd name="connsiteX3" fmla="*/ 1049612 w 1049612"/>
              <a:gd name="connsiteY3" fmla="*/ 3429000 h 6857998"/>
              <a:gd name="connsiteX4" fmla="*/ 334564 w 1049612"/>
              <a:gd name="connsiteY4" fmla="*/ 6572414 h 6857998"/>
              <a:gd name="connsiteX5" fmla="*/ 188284 w 1049612"/>
              <a:gd name="connsiteY5" fmla="*/ 6857998 h 6857998"/>
              <a:gd name="connsiteX6" fmla="*/ 0 w 1049612"/>
              <a:gd name="connsiteY6" fmla="*/ 6857998 h 6857998"/>
              <a:gd name="connsiteX7" fmla="*/ 29704 w 1049612"/>
              <a:gd name="connsiteY7" fmla="*/ 6806348 h 6857998"/>
              <a:gd name="connsiteX8" fmla="*/ 885020 w 1049612"/>
              <a:gd name="connsiteY8" fmla="*/ 3429000 h 6857998"/>
              <a:gd name="connsiteX9" fmla="*/ 29706 w 1049612"/>
              <a:gd name="connsiteY9" fmla="*/ 5164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9612" h="6857998">
                <a:moveTo>
                  <a:pt x="4" y="0"/>
                </a:moveTo>
                <a:lnTo>
                  <a:pt x="188284" y="0"/>
                </a:lnTo>
                <a:lnTo>
                  <a:pt x="334566" y="285586"/>
                </a:lnTo>
                <a:cubicBezTo>
                  <a:pt x="792812" y="1236516"/>
                  <a:pt x="1049612" y="2302770"/>
                  <a:pt x="1049612" y="3429000"/>
                </a:cubicBezTo>
                <a:cubicBezTo>
                  <a:pt x="1049612" y="4555228"/>
                  <a:pt x="792808" y="5621484"/>
                  <a:pt x="334564" y="6572414"/>
                </a:cubicBezTo>
                <a:lnTo>
                  <a:pt x="188284" y="6857998"/>
                </a:lnTo>
                <a:lnTo>
                  <a:pt x="0" y="6857998"/>
                </a:lnTo>
                <a:lnTo>
                  <a:pt x="29704" y="6806348"/>
                </a:lnTo>
                <a:cubicBezTo>
                  <a:pt x="575176" y="5802388"/>
                  <a:pt x="885020" y="4651872"/>
                  <a:pt x="885020" y="3429000"/>
                </a:cubicBezTo>
                <a:cubicBezTo>
                  <a:pt x="885020" y="2206128"/>
                  <a:pt x="575178" y="1055610"/>
                  <a:pt x="29706" y="5164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Tree>
    <p:extLst>
      <p:ext uri="{BB962C8B-B14F-4D97-AF65-F5344CB8AC3E}">
        <p14:creationId xmlns:p14="http://schemas.microsoft.com/office/powerpoint/2010/main" val="39968135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ivider — Image">
    <p:bg>
      <p:bgPr>
        <a:solidFill>
          <a:schemeClr val="bg1"/>
        </a:solidFill>
        <a:effectLst/>
      </p:bgPr>
    </p:bg>
    <p:spTree>
      <p:nvGrpSpPr>
        <p:cNvPr id="1" name=""/>
        <p:cNvGrpSpPr/>
        <p:nvPr/>
      </p:nvGrpSpPr>
      <p:grpSpPr>
        <a:xfrm>
          <a:off x="0" y="0"/>
          <a:ext cx="0" cy="0"/>
          <a:chOff x="0" y="0"/>
          <a:chExt cx="0" cy="0"/>
        </a:xfrm>
      </p:grpSpPr>
      <p:sp>
        <p:nvSpPr>
          <p:cNvPr id="6" name="Picture Placeholder" descr="Image Placeholder — Drag and Drop your image, choose from your Media library, or select the placeholder to upload an image from your device.">
            <a:extLst>
              <a:ext uri="{FF2B5EF4-FFF2-40B4-BE49-F238E27FC236}">
                <a16:creationId xmlns:a16="http://schemas.microsoft.com/office/drawing/2014/main" id="{D5721A84-F5F4-AE40-8900-8475A01D9087}"/>
              </a:ext>
            </a:extLst>
          </p:cNvPr>
          <p:cNvSpPr>
            <a:spLocks noGrp="1"/>
          </p:cNvSpPr>
          <p:nvPr>
            <p:ph type="pic" sz="quarter" idx="11" hasCustomPrompt="1"/>
          </p:nvPr>
        </p:nvSpPr>
        <p:spPr>
          <a:xfrm>
            <a:off x="0" y="0"/>
            <a:ext cx="12188952" cy="6858000"/>
          </a:xfrm>
          <a:solidFill>
            <a:schemeClr val="accent6">
              <a:lumMod val="60000"/>
              <a:lumOff val="40000"/>
            </a:schemeClr>
          </a:solidFill>
        </p:spPr>
        <p:txBody>
          <a:bodyPr tIns="0" bIns="109728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dirty="0"/>
              <a:t>Drag and drop image or select icon to add</a:t>
            </a:r>
          </a:p>
        </p:txBody>
      </p:sp>
      <p:sp>
        <p:nvSpPr>
          <p:cNvPr id="4" name="Title 1">
            <a:extLst>
              <a:ext uri="{FF2B5EF4-FFF2-40B4-BE49-F238E27FC236}">
                <a16:creationId xmlns:a16="http://schemas.microsoft.com/office/drawing/2014/main" id="{90BB9485-3297-6F4E-BC11-84010E09D2C4}"/>
              </a:ext>
            </a:extLst>
          </p:cNvPr>
          <p:cNvSpPr>
            <a:spLocks noGrp="1"/>
          </p:cNvSpPr>
          <p:nvPr>
            <p:ph type="title" hasCustomPrompt="1"/>
          </p:nvPr>
        </p:nvSpPr>
        <p:spPr>
          <a:xfrm>
            <a:off x="685800" y="2857500"/>
            <a:ext cx="9601200" cy="1143000"/>
          </a:xfrm>
        </p:spPr>
        <p:txBody>
          <a:bodyPr anchor="ctr" anchorCtr="0"/>
          <a:lstStyle>
            <a:lvl1pPr>
              <a:defRPr sz="3500">
                <a:solidFill>
                  <a:schemeClr val="bg2"/>
                </a:solidFill>
                <a:latin typeface="+mn-lt"/>
              </a:defRPr>
            </a:lvl1pPr>
          </a:lstStyle>
          <a:p>
            <a:r>
              <a:rPr lang="en-US" dirty="0"/>
              <a:t>Agenda item title with image background</a:t>
            </a:r>
          </a:p>
        </p:txBody>
      </p:sp>
      <p:sp>
        <p:nvSpPr>
          <p:cNvPr id="7" name="Slide Number">
            <a:extLst>
              <a:ext uri="{FF2B5EF4-FFF2-40B4-BE49-F238E27FC236}">
                <a16:creationId xmlns:a16="http://schemas.microsoft.com/office/drawing/2014/main" id="{A88C0622-23CA-794A-A3E2-25EC0CC2B30F}"/>
              </a:ext>
            </a:extLst>
          </p:cNvPr>
          <p:cNvSpPr txBox="1"/>
          <p:nvPr userDrawn="1"/>
        </p:nvSpPr>
        <p:spPr>
          <a:xfrm>
            <a:off x="11228832" y="6309360"/>
            <a:ext cx="274320" cy="92333"/>
          </a:xfrm>
          <a:prstGeom prst="rect">
            <a:avLst/>
          </a:prstGeom>
          <a:noFill/>
        </p:spPr>
        <p:txBody>
          <a:bodyPr wrap="square" lIns="0" tIns="0" rIns="0" bIns="0" rtlCol="0">
            <a:spAutoFit/>
          </a:bodyPr>
          <a:lstStyle/>
          <a:p>
            <a:pPr algn="r"/>
            <a:fld id="{487DC405-2E4A-CD4D-9F70-5532D2C55350}" type="slidenum">
              <a:rPr lang="en-US" sz="600" b="0" i="0" smtClean="0">
                <a:solidFill>
                  <a:schemeClr val="bg2"/>
                </a:solidFill>
                <a:latin typeface="FuturaNext-Medium" panose="020B0602020204020303" pitchFamily="34" charset="77"/>
              </a:rPr>
              <a:pPr algn="r"/>
              <a:t>‹#›</a:t>
            </a:fld>
            <a:endParaRPr lang="en-US" sz="600" b="0" i="0" dirty="0">
              <a:solidFill>
                <a:schemeClr val="bg2"/>
              </a:solidFill>
              <a:latin typeface="FuturaNext-Medium" panose="020B0602020204020303" pitchFamily="34" charset="77"/>
            </a:endParaRPr>
          </a:p>
        </p:txBody>
      </p:sp>
      <p:sp>
        <p:nvSpPr>
          <p:cNvPr id="14" name="Aperture">
            <a:extLst>
              <a:ext uri="{FF2B5EF4-FFF2-40B4-BE49-F238E27FC236}">
                <a16:creationId xmlns:a16="http://schemas.microsoft.com/office/drawing/2014/main" id="{AB03AD94-98B6-7F47-AAA2-93B5CD346B52}"/>
              </a:ext>
              <a:ext uri="{C183D7F6-B498-43B3-948B-1728B52AA6E4}">
                <adec:decorative xmlns:adec="http://schemas.microsoft.com/office/drawing/2017/decorative" val="1"/>
              </a:ext>
            </a:extLst>
          </p:cNvPr>
          <p:cNvSpPr/>
          <p:nvPr userDrawn="1"/>
        </p:nvSpPr>
        <p:spPr>
          <a:xfrm>
            <a:off x="10456536" y="2"/>
            <a:ext cx="1049612" cy="6857998"/>
          </a:xfrm>
          <a:custGeom>
            <a:avLst/>
            <a:gdLst>
              <a:gd name="connsiteX0" fmla="*/ 4 w 1049612"/>
              <a:gd name="connsiteY0" fmla="*/ 0 h 6857998"/>
              <a:gd name="connsiteX1" fmla="*/ 188284 w 1049612"/>
              <a:gd name="connsiteY1" fmla="*/ 0 h 6857998"/>
              <a:gd name="connsiteX2" fmla="*/ 334566 w 1049612"/>
              <a:gd name="connsiteY2" fmla="*/ 285586 h 6857998"/>
              <a:gd name="connsiteX3" fmla="*/ 1049612 w 1049612"/>
              <a:gd name="connsiteY3" fmla="*/ 3429000 h 6857998"/>
              <a:gd name="connsiteX4" fmla="*/ 334564 w 1049612"/>
              <a:gd name="connsiteY4" fmla="*/ 6572414 h 6857998"/>
              <a:gd name="connsiteX5" fmla="*/ 188284 w 1049612"/>
              <a:gd name="connsiteY5" fmla="*/ 6857998 h 6857998"/>
              <a:gd name="connsiteX6" fmla="*/ 0 w 1049612"/>
              <a:gd name="connsiteY6" fmla="*/ 6857998 h 6857998"/>
              <a:gd name="connsiteX7" fmla="*/ 29704 w 1049612"/>
              <a:gd name="connsiteY7" fmla="*/ 6806348 h 6857998"/>
              <a:gd name="connsiteX8" fmla="*/ 885020 w 1049612"/>
              <a:gd name="connsiteY8" fmla="*/ 3429000 h 6857998"/>
              <a:gd name="connsiteX9" fmla="*/ 29706 w 1049612"/>
              <a:gd name="connsiteY9" fmla="*/ 5164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9612" h="6857998">
                <a:moveTo>
                  <a:pt x="4" y="0"/>
                </a:moveTo>
                <a:lnTo>
                  <a:pt x="188284" y="0"/>
                </a:lnTo>
                <a:lnTo>
                  <a:pt x="334566" y="285586"/>
                </a:lnTo>
                <a:cubicBezTo>
                  <a:pt x="792812" y="1236516"/>
                  <a:pt x="1049612" y="2302770"/>
                  <a:pt x="1049612" y="3429000"/>
                </a:cubicBezTo>
                <a:cubicBezTo>
                  <a:pt x="1049612" y="4555228"/>
                  <a:pt x="792808" y="5621484"/>
                  <a:pt x="334564" y="6572414"/>
                </a:cubicBezTo>
                <a:lnTo>
                  <a:pt x="188284" y="6857998"/>
                </a:lnTo>
                <a:lnTo>
                  <a:pt x="0" y="6857998"/>
                </a:lnTo>
                <a:lnTo>
                  <a:pt x="29704" y="6806348"/>
                </a:lnTo>
                <a:cubicBezTo>
                  <a:pt x="575176" y="5802388"/>
                  <a:pt x="885020" y="4651872"/>
                  <a:pt x="885020" y="3429000"/>
                </a:cubicBezTo>
                <a:cubicBezTo>
                  <a:pt x="885020" y="2206128"/>
                  <a:pt x="575178" y="1055610"/>
                  <a:pt x="29706" y="51648"/>
                </a:cubicBezTo>
                <a:close/>
              </a:path>
            </a:pathLst>
          </a:cu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Tree>
    <p:extLst>
      <p:ext uri="{BB962C8B-B14F-4D97-AF65-F5344CB8AC3E}">
        <p14:creationId xmlns:p14="http://schemas.microsoft.com/office/powerpoint/2010/main" val="23661652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Quote — Black Background">
    <p:bg>
      <p:bgPr>
        <a:solidFill>
          <a:schemeClr val="tx1"/>
        </a:solidFill>
        <a:effectLst/>
      </p:bgPr>
    </p:bg>
    <p:spTree>
      <p:nvGrpSpPr>
        <p:cNvPr id="1" name=""/>
        <p:cNvGrpSpPr/>
        <p:nvPr/>
      </p:nvGrpSpPr>
      <p:grpSpPr>
        <a:xfrm>
          <a:off x="0" y="0"/>
          <a:ext cx="0" cy="0"/>
          <a:chOff x="0" y="0"/>
          <a:chExt cx="0" cy="0"/>
        </a:xfrm>
      </p:grpSpPr>
      <p:sp>
        <p:nvSpPr>
          <p:cNvPr id="2" name="Title 1" hidden="1">
            <a:extLst>
              <a:ext uri="{FF2B5EF4-FFF2-40B4-BE49-F238E27FC236}">
                <a16:creationId xmlns:a16="http://schemas.microsoft.com/office/drawing/2014/main" id="{CC8F39F2-2FB5-9C45-BFB6-08D4F68BBB1E}"/>
              </a:ext>
            </a:extLst>
          </p:cNvPr>
          <p:cNvSpPr>
            <a:spLocks noGrp="1"/>
          </p:cNvSpPr>
          <p:nvPr>
            <p:ph type="title" hasCustomPrompt="1"/>
          </p:nvPr>
        </p:nvSpPr>
        <p:spPr>
          <a:xfrm>
            <a:off x="1620012" y="0"/>
            <a:ext cx="8951976" cy="283029"/>
          </a:xfrm>
        </p:spPr>
        <p:txBody>
          <a:bodyPr/>
          <a:lstStyle>
            <a:lvl1pPr algn="ctr">
              <a:defRPr sz="1800" b="0" i="0">
                <a:solidFill>
                  <a:schemeClr val="bg1"/>
                </a:solidFill>
                <a:latin typeface="Futura Next Book" panose="020B0502020204020303" pitchFamily="34" charset="77"/>
              </a:defRPr>
            </a:lvl1pPr>
          </a:lstStyle>
          <a:p>
            <a:r>
              <a:rPr lang="en-US" dirty="0"/>
              <a:t>Quote</a:t>
            </a:r>
          </a:p>
        </p:txBody>
      </p:sp>
      <p:sp>
        <p:nvSpPr>
          <p:cNvPr id="5" name="Text Placeholder 2">
            <a:extLst>
              <a:ext uri="{FF2B5EF4-FFF2-40B4-BE49-F238E27FC236}">
                <a16:creationId xmlns:a16="http://schemas.microsoft.com/office/drawing/2014/main" id="{0CFF8416-666E-4E44-8EF6-3AF6F2328951}"/>
              </a:ext>
            </a:extLst>
          </p:cNvPr>
          <p:cNvSpPr>
            <a:spLocks noGrp="1"/>
          </p:cNvSpPr>
          <p:nvPr>
            <p:ph type="body" sz="quarter" idx="11" hasCustomPrompt="1"/>
          </p:nvPr>
        </p:nvSpPr>
        <p:spPr>
          <a:xfrm>
            <a:off x="1620012" y="1878872"/>
            <a:ext cx="8951976" cy="2295144"/>
          </a:xfrm>
        </p:spPr>
        <p:txBody>
          <a:bodyPr/>
          <a:lstStyle>
            <a:lvl1pPr algn="ctr">
              <a:defRPr sz="2400">
                <a:solidFill>
                  <a:schemeClr val="bg1"/>
                </a:solidFill>
                <a:latin typeface="Minion Pro" panose="02040503050306020203" pitchFamily="18" charset="0"/>
              </a:defRPr>
            </a:lvl1pPr>
          </a:lstStyle>
          <a:p>
            <a:pPr lvl="0"/>
            <a:r>
              <a:rPr lang="en-US" dirty="0"/>
              <a:t>“The purpose of lorem ipsum is to create a natural looking block of text that doesn’t distract from the layout. A practice not without controversy, laying out pages with meaningless filler text can be very useful when the focus is meant to be on design, not content.”</a:t>
            </a:r>
          </a:p>
        </p:txBody>
      </p:sp>
      <p:sp>
        <p:nvSpPr>
          <p:cNvPr id="8" name="Aperture">
            <a:extLst>
              <a:ext uri="{FF2B5EF4-FFF2-40B4-BE49-F238E27FC236}">
                <a16:creationId xmlns:a16="http://schemas.microsoft.com/office/drawing/2014/main" id="{2C05748A-601C-7347-A1B1-A89626A38AAF}"/>
              </a:ext>
              <a:ext uri="{C183D7F6-B498-43B3-948B-1728B52AA6E4}">
                <adec:decorative xmlns:adec="http://schemas.microsoft.com/office/drawing/2017/decorative" val="1"/>
              </a:ext>
            </a:extLst>
          </p:cNvPr>
          <p:cNvSpPr/>
          <p:nvPr userDrawn="1"/>
        </p:nvSpPr>
        <p:spPr>
          <a:xfrm>
            <a:off x="5977128" y="4265456"/>
            <a:ext cx="237744" cy="241584"/>
          </a:xfrm>
          <a:custGeom>
            <a:avLst/>
            <a:gdLst>
              <a:gd name="connsiteX0" fmla="*/ 118872 w 237744"/>
              <a:gd name="connsiteY0" fmla="*/ 77907 h 241584"/>
              <a:gd name="connsiteX1" fmla="*/ 77724 w 237744"/>
              <a:gd name="connsiteY1" fmla="*/ 120792 h 241584"/>
              <a:gd name="connsiteX2" fmla="*/ 118872 w 237744"/>
              <a:gd name="connsiteY2" fmla="*/ 163677 h 241584"/>
              <a:gd name="connsiteX3" fmla="*/ 160020 w 237744"/>
              <a:gd name="connsiteY3" fmla="*/ 120792 h 241584"/>
              <a:gd name="connsiteX4" fmla="*/ 118872 w 237744"/>
              <a:gd name="connsiteY4" fmla="*/ 77907 h 241584"/>
              <a:gd name="connsiteX5" fmla="*/ 118872 w 237744"/>
              <a:gd name="connsiteY5" fmla="*/ 0 h 241584"/>
              <a:gd name="connsiteX6" fmla="*/ 237744 w 237744"/>
              <a:gd name="connsiteY6" fmla="*/ 120792 h 241584"/>
              <a:gd name="connsiteX7" fmla="*/ 118872 w 237744"/>
              <a:gd name="connsiteY7" fmla="*/ 241584 h 241584"/>
              <a:gd name="connsiteX8" fmla="*/ 0 w 237744"/>
              <a:gd name="connsiteY8" fmla="*/ 120792 h 241584"/>
              <a:gd name="connsiteX9" fmla="*/ 118872 w 237744"/>
              <a:gd name="connsiteY9" fmla="*/ 0 h 241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7744" h="241584">
                <a:moveTo>
                  <a:pt x="118872" y="77907"/>
                </a:moveTo>
                <a:cubicBezTo>
                  <a:pt x="96147" y="77907"/>
                  <a:pt x="77724" y="97107"/>
                  <a:pt x="77724" y="120792"/>
                </a:cubicBezTo>
                <a:cubicBezTo>
                  <a:pt x="77724" y="144477"/>
                  <a:pt x="96147" y="163677"/>
                  <a:pt x="118872" y="163677"/>
                </a:cubicBezTo>
                <a:cubicBezTo>
                  <a:pt x="141597" y="163677"/>
                  <a:pt x="160020" y="144477"/>
                  <a:pt x="160020" y="120792"/>
                </a:cubicBezTo>
                <a:cubicBezTo>
                  <a:pt x="160020" y="97107"/>
                  <a:pt x="141597" y="77907"/>
                  <a:pt x="118872" y="77907"/>
                </a:cubicBezTo>
                <a:close/>
                <a:moveTo>
                  <a:pt x="118872" y="0"/>
                </a:moveTo>
                <a:cubicBezTo>
                  <a:pt x="184523" y="0"/>
                  <a:pt x="237744" y="54080"/>
                  <a:pt x="237744" y="120792"/>
                </a:cubicBezTo>
                <a:cubicBezTo>
                  <a:pt x="237744" y="187504"/>
                  <a:pt x="184523" y="241584"/>
                  <a:pt x="118872" y="241584"/>
                </a:cubicBezTo>
                <a:cubicBezTo>
                  <a:pt x="53221" y="241584"/>
                  <a:pt x="0" y="187504"/>
                  <a:pt x="0" y="120792"/>
                </a:cubicBezTo>
                <a:cubicBezTo>
                  <a:pt x="0" y="54080"/>
                  <a:pt x="53221" y="0"/>
                  <a:pt x="118872" y="0"/>
                </a:cubicBezTo>
                <a:close/>
              </a:path>
            </a:pathLst>
          </a:cu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7" name="Text Placeholder 3">
            <a:extLst>
              <a:ext uri="{FF2B5EF4-FFF2-40B4-BE49-F238E27FC236}">
                <a16:creationId xmlns:a16="http://schemas.microsoft.com/office/drawing/2014/main" id="{E3CD6467-7659-514B-A22E-7C9E31BBDF01}"/>
              </a:ext>
            </a:extLst>
          </p:cNvPr>
          <p:cNvSpPr>
            <a:spLocks noGrp="1"/>
          </p:cNvSpPr>
          <p:nvPr>
            <p:ph type="body" sz="quarter" idx="12" hasCustomPrompt="1"/>
          </p:nvPr>
        </p:nvSpPr>
        <p:spPr>
          <a:xfrm>
            <a:off x="1620012" y="4658648"/>
            <a:ext cx="8951976" cy="276999"/>
          </a:xfrm>
        </p:spPr>
        <p:txBody>
          <a:bodyPr>
            <a:spAutoFit/>
          </a:bodyPr>
          <a:lstStyle>
            <a:lvl1pPr algn="ctr">
              <a:lnSpc>
                <a:spcPct val="100000"/>
              </a:lnSpc>
              <a:defRPr sz="1800">
                <a:solidFill>
                  <a:schemeClr val="bg1"/>
                </a:solidFill>
                <a:latin typeface="+mj-lt"/>
              </a:defRPr>
            </a:lvl1pPr>
          </a:lstStyle>
          <a:p>
            <a:pPr lvl="0"/>
            <a:r>
              <a:rPr lang="en-US" dirty="0"/>
              <a:t>By Name Name</a:t>
            </a:r>
          </a:p>
        </p:txBody>
      </p:sp>
      <p:sp>
        <p:nvSpPr>
          <p:cNvPr id="9" name="Slide Number">
            <a:extLst>
              <a:ext uri="{FF2B5EF4-FFF2-40B4-BE49-F238E27FC236}">
                <a16:creationId xmlns:a16="http://schemas.microsoft.com/office/drawing/2014/main" id="{F898F7EE-843E-8544-B17D-87B9FB999C18}"/>
              </a:ext>
            </a:extLst>
          </p:cNvPr>
          <p:cNvSpPr txBox="1"/>
          <p:nvPr userDrawn="1"/>
        </p:nvSpPr>
        <p:spPr>
          <a:xfrm>
            <a:off x="11228832" y="6309360"/>
            <a:ext cx="274320" cy="92333"/>
          </a:xfrm>
          <a:prstGeom prst="rect">
            <a:avLst/>
          </a:prstGeom>
          <a:noFill/>
        </p:spPr>
        <p:txBody>
          <a:bodyPr wrap="square" lIns="0" tIns="0" rIns="0" bIns="0" rtlCol="0">
            <a:spAutoFit/>
          </a:bodyPr>
          <a:lstStyle/>
          <a:p>
            <a:pPr algn="r"/>
            <a:fld id="{487DC405-2E4A-CD4D-9F70-5532D2C55350}" type="slidenum">
              <a:rPr lang="en-US" sz="600" b="0" i="0" smtClean="0">
                <a:solidFill>
                  <a:schemeClr val="bg2"/>
                </a:solidFill>
                <a:latin typeface="FuturaNext-Medium" panose="020B0602020204020303" pitchFamily="34" charset="77"/>
              </a:rPr>
              <a:pPr algn="r"/>
              <a:t>‹#›</a:t>
            </a:fld>
            <a:endParaRPr lang="en-US" sz="600" b="0" i="0" dirty="0">
              <a:solidFill>
                <a:schemeClr val="bg2"/>
              </a:solidFill>
              <a:latin typeface="FuturaNext-Medium" panose="020B0602020204020303" pitchFamily="34" charset="77"/>
            </a:endParaRPr>
          </a:p>
        </p:txBody>
      </p:sp>
    </p:spTree>
    <p:extLst>
      <p:ext uri="{BB962C8B-B14F-4D97-AF65-F5344CB8AC3E}">
        <p14:creationId xmlns:p14="http://schemas.microsoft.com/office/powerpoint/2010/main" val="33751141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Voice — Black Backgroun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620012" y="2797769"/>
            <a:ext cx="8951976" cy="1262461"/>
          </a:xfrm>
        </p:spPr>
        <p:txBody>
          <a:bodyPr anchor="ctr">
            <a:noAutofit/>
          </a:bodyPr>
          <a:lstStyle>
            <a:lvl1pPr algn="ctr">
              <a:lnSpc>
                <a:spcPct val="110000"/>
              </a:lnSpc>
              <a:defRPr sz="4200" b="0" i="0" kern="0" cap="all" spc="300" baseline="0">
                <a:solidFill>
                  <a:schemeClr val="bg1"/>
                </a:solidFill>
                <a:latin typeface="FuturaNext-Medium" panose="020B0602020204020303" pitchFamily="34" charset="77"/>
              </a:defRPr>
            </a:lvl1pPr>
          </a:lstStyle>
          <a:p>
            <a:r>
              <a:rPr lang="en-US" dirty="0"/>
              <a:t>Uncertainty = Possibilities</a:t>
            </a:r>
          </a:p>
        </p:txBody>
      </p:sp>
      <p:sp>
        <p:nvSpPr>
          <p:cNvPr id="4" name="Slide Number">
            <a:extLst>
              <a:ext uri="{FF2B5EF4-FFF2-40B4-BE49-F238E27FC236}">
                <a16:creationId xmlns:a16="http://schemas.microsoft.com/office/drawing/2014/main" id="{C30ECEA7-9AEE-1249-BFEC-C82E03B24E81}"/>
              </a:ext>
            </a:extLst>
          </p:cNvPr>
          <p:cNvSpPr txBox="1"/>
          <p:nvPr userDrawn="1"/>
        </p:nvSpPr>
        <p:spPr>
          <a:xfrm>
            <a:off x="11228832" y="6309360"/>
            <a:ext cx="274320" cy="92333"/>
          </a:xfrm>
          <a:prstGeom prst="rect">
            <a:avLst/>
          </a:prstGeom>
          <a:noFill/>
        </p:spPr>
        <p:txBody>
          <a:bodyPr wrap="square" lIns="0" tIns="0" rIns="0" bIns="0" rtlCol="0">
            <a:spAutoFit/>
          </a:bodyPr>
          <a:lstStyle/>
          <a:p>
            <a:pPr algn="r"/>
            <a:fld id="{487DC405-2E4A-CD4D-9F70-5532D2C55350}" type="slidenum">
              <a:rPr lang="en-US" sz="600" b="0" i="0" smtClean="0">
                <a:solidFill>
                  <a:schemeClr val="bg2"/>
                </a:solidFill>
                <a:latin typeface="FuturaNext-Medium" panose="020B0602020204020303" pitchFamily="34" charset="77"/>
              </a:rPr>
              <a:pPr algn="r"/>
              <a:t>‹#›</a:t>
            </a:fld>
            <a:endParaRPr lang="en-US" sz="600" b="0" i="0" dirty="0">
              <a:solidFill>
                <a:schemeClr val="bg2"/>
              </a:solidFill>
              <a:latin typeface="FuturaNext-Medium" panose="020B0602020204020303" pitchFamily="34" charset="77"/>
            </a:endParaRPr>
          </a:p>
        </p:txBody>
      </p:sp>
    </p:spTree>
    <p:extLst>
      <p:ext uri="{BB962C8B-B14F-4D97-AF65-F5344CB8AC3E}">
        <p14:creationId xmlns:p14="http://schemas.microsoft.com/office/powerpoint/2010/main" val="36389851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Voice — Red Background">
    <p:bg>
      <p:bgPr>
        <a:solidFill>
          <a:schemeClr val="accent1"/>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65E5B2F-5967-724C-AD0F-B9349A3D04ED}"/>
              </a:ext>
            </a:extLst>
          </p:cNvPr>
          <p:cNvSpPr>
            <a:spLocks noGrp="1"/>
          </p:cNvSpPr>
          <p:nvPr>
            <p:ph type="ctrTitle" hasCustomPrompt="1"/>
          </p:nvPr>
        </p:nvSpPr>
        <p:spPr>
          <a:xfrm>
            <a:off x="1620012" y="2797769"/>
            <a:ext cx="8951976" cy="1262461"/>
          </a:xfrm>
        </p:spPr>
        <p:txBody>
          <a:bodyPr anchor="ctr">
            <a:noAutofit/>
          </a:bodyPr>
          <a:lstStyle>
            <a:lvl1pPr algn="ctr">
              <a:lnSpc>
                <a:spcPct val="110000"/>
              </a:lnSpc>
              <a:defRPr sz="4200" b="0" i="0" kern="0" cap="all" spc="300" baseline="0">
                <a:solidFill>
                  <a:schemeClr val="bg1"/>
                </a:solidFill>
                <a:latin typeface="FuturaNext-Medium" panose="020B0602020204020303" pitchFamily="34" charset="77"/>
              </a:defRPr>
            </a:lvl1pPr>
          </a:lstStyle>
          <a:p>
            <a:r>
              <a:rPr lang="en-US" dirty="0"/>
              <a:t>Uncertainty = Possibilities</a:t>
            </a:r>
          </a:p>
        </p:txBody>
      </p:sp>
      <p:sp>
        <p:nvSpPr>
          <p:cNvPr id="5" name="Slide Number">
            <a:extLst>
              <a:ext uri="{FF2B5EF4-FFF2-40B4-BE49-F238E27FC236}">
                <a16:creationId xmlns:a16="http://schemas.microsoft.com/office/drawing/2014/main" id="{075167F8-014A-A84B-8293-69C85176837E}"/>
              </a:ext>
            </a:extLst>
          </p:cNvPr>
          <p:cNvSpPr txBox="1"/>
          <p:nvPr userDrawn="1"/>
        </p:nvSpPr>
        <p:spPr>
          <a:xfrm>
            <a:off x="11228832" y="6309360"/>
            <a:ext cx="274320" cy="92333"/>
          </a:xfrm>
          <a:prstGeom prst="rect">
            <a:avLst/>
          </a:prstGeom>
          <a:noFill/>
        </p:spPr>
        <p:txBody>
          <a:bodyPr wrap="square" lIns="0" tIns="0" rIns="0" bIns="0" rtlCol="0">
            <a:spAutoFit/>
          </a:bodyPr>
          <a:lstStyle/>
          <a:p>
            <a:pPr algn="r"/>
            <a:fld id="{487DC405-2E4A-CD4D-9F70-5532D2C55350}" type="slidenum">
              <a:rPr lang="en-US" sz="600" b="0" i="0" smtClean="0">
                <a:solidFill>
                  <a:schemeClr val="bg2"/>
                </a:solidFill>
                <a:latin typeface="FuturaNext-Medium" panose="020B0602020204020303" pitchFamily="34" charset="77"/>
              </a:rPr>
              <a:pPr algn="r"/>
              <a:t>‹#›</a:t>
            </a:fld>
            <a:endParaRPr lang="en-US" sz="600" b="0" i="0" dirty="0">
              <a:solidFill>
                <a:schemeClr val="bg2"/>
              </a:solidFill>
              <a:latin typeface="FuturaNext-Medium" panose="020B0602020204020303" pitchFamily="34" charset="77"/>
            </a:endParaRPr>
          </a:p>
        </p:txBody>
      </p:sp>
    </p:spTree>
    <p:extLst>
      <p:ext uri="{BB962C8B-B14F-4D97-AF65-F5344CB8AC3E}">
        <p14:creationId xmlns:p14="http://schemas.microsoft.com/office/powerpoint/2010/main" val="9330224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Voice 2 — Black Background w/ Large Aperture">
    <p:bg>
      <p:bgPr>
        <a:solidFill>
          <a:schemeClr val="tx1"/>
        </a:solidFill>
        <a:effectLst/>
      </p:bgPr>
    </p:bg>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EDC8A857-18ED-BC47-AE41-ADF424FEBA21}"/>
              </a:ext>
            </a:extLst>
          </p:cNvPr>
          <p:cNvSpPr>
            <a:spLocks noGrp="1"/>
          </p:cNvSpPr>
          <p:nvPr>
            <p:ph type="ctrTitle" hasCustomPrompt="1"/>
          </p:nvPr>
        </p:nvSpPr>
        <p:spPr>
          <a:xfrm>
            <a:off x="1620012" y="1511584"/>
            <a:ext cx="8951976" cy="3834832"/>
          </a:xfrm>
        </p:spPr>
        <p:txBody>
          <a:bodyPr anchor="ctr">
            <a:noAutofit/>
          </a:bodyPr>
          <a:lstStyle>
            <a:lvl1pPr algn="ctr">
              <a:lnSpc>
                <a:spcPct val="120000"/>
              </a:lnSpc>
              <a:defRPr sz="3000" b="0" i="0" kern="0" cap="none" spc="0" baseline="0">
                <a:solidFill>
                  <a:schemeClr val="bg1"/>
                </a:solidFill>
                <a:latin typeface="+mn-lt"/>
              </a:defRPr>
            </a:lvl1pPr>
          </a:lstStyle>
          <a:p>
            <a:r>
              <a:rPr lang="en-US" dirty="0"/>
              <a:t>To make thriving in next accessible.</a:t>
            </a:r>
            <a:br>
              <a:rPr lang="en-US" dirty="0"/>
            </a:br>
            <a:r>
              <a:rPr lang="en-US" dirty="0"/>
              <a:t>We are clear.</a:t>
            </a:r>
            <a:br>
              <a:rPr lang="en-US" dirty="0"/>
            </a:br>
            <a:r>
              <a:rPr lang="en-US" dirty="0"/>
              <a:t>Simple to understand.</a:t>
            </a:r>
            <a:br>
              <a:rPr lang="en-US" dirty="0"/>
            </a:br>
            <a:r>
              <a:rPr lang="en-US" dirty="0"/>
              <a:t>Authentic to who we are.</a:t>
            </a:r>
            <a:br>
              <a:rPr lang="en-US" dirty="0"/>
            </a:br>
            <a:r>
              <a:rPr lang="en-US" dirty="0"/>
              <a:t>Not overly clever.</a:t>
            </a:r>
            <a:br>
              <a:rPr lang="en-US" dirty="0"/>
            </a:br>
            <a:r>
              <a:rPr lang="en-US" dirty="0"/>
              <a:t>Empathetic about issues.</a:t>
            </a:r>
            <a:br>
              <a:rPr lang="en-US" dirty="0"/>
            </a:br>
            <a:r>
              <a:rPr lang="en-US" dirty="0"/>
              <a:t>We never condescend or brag.</a:t>
            </a:r>
          </a:p>
        </p:txBody>
      </p:sp>
      <p:sp>
        <p:nvSpPr>
          <p:cNvPr id="18" name="Aperture">
            <a:extLst>
              <a:ext uri="{FF2B5EF4-FFF2-40B4-BE49-F238E27FC236}">
                <a16:creationId xmlns:a16="http://schemas.microsoft.com/office/drawing/2014/main" id="{A7EB6D18-4E8B-FB4C-A05C-31E71D00C5D3}"/>
              </a:ext>
              <a:ext uri="{C183D7F6-B498-43B3-948B-1728B52AA6E4}">
                <adec:decorative xmlns:adec="http://schemas.microsoft.com/office/drawing/2017/decorative" val="1"/>
              </a:ext>
            </a:extLst>
          </p:cNvPr>
          <p:cNvSpPr/>
          <p:nvPr userDrawn="1"/>
        </p:nvSpPr>
        <p:spPr>
          <a:xfrm>
            <a:off x="1464564" y="0"/>
            <a:ext cx="9262872" cy="6858000"/>
          </a:xfrm>
          <a:custGeom>
            <a:avLst/>
            <a:gdLst>
              <a:gd name="connsiteX0" fmla="*/ 7514295 w 9262872"/>
              <a:gd name="connsiteY0" fmla="*/ 0 h 6858000"/>
              <a:gd name="connsiteX1" fmla="*/ 7744669 w 9262872"/>
              <a:gd name="connsiteY1" fmla="*/ 0 h 6858000"/>
              <a:gd name="connsiteX2" fmla="*/ 7745509 w 9262872"/>
              <a:gd name="connsiteY2" fmla="*/ 728 h 6858000"/>
              <a:gd name="connsiteX3" fmla="*/ 9262872 w 9262872"/>
              <a:gd name="connsiteY3" fmla="*/ 3429000 h 6858000"/>
              <a:gd name="connsiteX4" fmla="*/ 7745509 w 9262872"/>
              <a:gd name="connsiteY4" fmla="*/ 6857273 h 6858000"/>
              <a:gd name="connsiteX5" fmla="*/ 7744669 w 9262872"/>
              <a:gd name="connsiteY5" fmla="*/ 6858000 h 6858000"/>
              <a:gd name="connsiteX6" fmla="*/ 7514295 w 9262872"/>
              <a:gd name="connsiteY6" fmla="*/ 6858000 h 6858000"/>
              <a:gd name="connsiteX7" fmla="*/ 7644063 w 9262872"/>
              <a:gd name="connsiteY7" fmla="*/ 6745592 h 6858000"/>
              <a:gd name="connsiteX8" fmla="*/ 9111996 w 9262872"/>
              <a:gd name="connsiteY8" fmla="*/ 3429000 h 6858000"/>
              <a:gd name="connsiteX9" fmla="*/ 7644063 w 9262872"/>
              <a:gd name="connsiteY9" fmla="*/ 112408 h 6858000"/>
              <a:gd name="connsiteX10" fmla="*/ 1518203 w 9262872"/>
              <a:gd name="connsiteY10" fmla="*/ 0 h 6858000"/>
              <a:gd name="connsiteX11" fmla="*/ 1748577 w 9262872"/>
              <a:gd name="connsiteY11" fmla="*/ 0 h 6858000"/>
              <a:gd name="connsiteX12" fmla="*/ 1618809 w 9262872"/>
              <a:gd name="connsiteY12" fmla="*/ 112408 h 6858000"/>
              <a:gd name="connsiteX13" fmla="*/ 150876 w 9262872"/>
              <a:gd name="connsiteY13" fmla="*/ 3429000 h 6858000"/>
              <a:gd name="connsiteX14" fmla="*/ 1618809 w 9262872"/>
              <a:gd name="connsiteY14" fmla="*/ 6745592 h 6858000"/>
              <a:gd name="connsiteX15" fmla="*/ 1748577 w 9262872"/>
              <a:gd name="connsiteY15" fmla="*/ 6858000 h 6858000"/>
              <a:gd name="connsiteX16" fmla="*/ 1518203 w 9262872"/>
              <a:gd name="connsiteY16" fmla="*/ 6858000 h 6858000"/>
              <a:gd name="connsiteX17" fmla="*/ 1517364 w 9262872"/>
              <a:gd name="connsiteY17" fmla="*/ 6857273 h 6858000"/>
              <a:gd name="connsiteX18" fmla="*/ 0 w 9262872"/>
              <a:gd name="connsiteY18" fmla="*/ 3429000 h 6858000"/>
              <a:gd name="connsiteX19" fmla="*/ 1517364 w 9262872"/>
              <a:gd name="connsiteY19" fmla="*/ 72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262872" h="6858000">
                <a:moveTo>
                  <a:pt x="7514295" y="0"/>
                </a:moveTo>
                <a:lnTo>
                  <a:pt x="7744669" y="0"/>
                </a:lnTo>
                <a:lnTo>
                  <a:pt x="7745509" y="728"/>
                </a:lnTo>
                <a:cubicBezTo>
                  <a:pt x="8677657" y="847946"/>
                  <a:pt x="9262872" y="2070131"/>
                  <a:pt x="9262872" y="3429000"/>
                </a:cubicBezTo>
                <a:cubicBezTo>
                  <a:pt x="9262872" y="4787869"/>
                  <a:pt x="8677657" y="6010054"/>
                  <a:pt x="7745509" y="6857273"/>
                </a:cubicBezTo>
                <a:lnTo>
                  <a:pt x="7744669" y="6858000"/>
                </a:lnTo>
                <a:lnTo>
                  <a:pt x="7514295" y="6858000"/>
                </a:lnTo>
                <a:lnTo>
                  <a:pt x="7644063" y="6745592"/>
                </a:lnTo>
                <a:cubicBezTo>
                  <a:pt x="8545845" y="5925973"/>
                  <a:pt x="9111996" y="4743602"/>
                  <a:pt x="9111996" y="3429000"/>
                </a:cubicBezTo>
                <a:cubicBezTo>
                  <a:pt x="9111996" y="2114398"/>
                  <a:pt x="8545845" y="932028"/>
                  <a:pt x="7644063" y="112408"/>
                </a:cubicBezTo>
                <a:close/>
                <a:moveTo>
                  <a:pt x="1518203" y="0"/>
                </a:moveTo>
                <a:lnTo>
                  <a:pt x="1748577" y="0"/>
                </a:lnTo>
                <a:lnTo>
                  <a:pt x="1618809" y="112408"/>
                </a:lnTo>
                <a:cubicBezTo>
                  <a:pt x="717027" y="932028"/>
                  <a:pt x="150876" y="2114398"/>
                  <a:pt x="150876" y="3429000"/>
                </a:cubicBezTo>
                <a:cubicBezTo>
                  <a:pt x="150876" y="4743602"/>
                  <a:pt x="717027" y="5925973"/>
                  <a:pt x="1618809" y="6745592"/>
                </a:cubicBezTo>
                <a:lnTo>
                  <a:pt x="1748577" y="6858000"/>
                </a:lnTo>
                <a:lnTo>
                  <a:pt x="1518203" y="6858000"/>
                </a:lnTo>
                <a:lnTo>
                  <a:pt x="1517364" y="6857273"/>
                </a:lnTo>
                <a:cubicBezTo>
                  <a:pt x="585215" y="6010054"/>
                  <a:pt x="0" y="4787869"/>
                  <a:pt x="0" y="3429000"/>
                </a:cubicBezTo>
                <a:cubicBezTo>
                  <a:pt x="0" y="2070131"/>
                  <a:pt x="585215" y="847946"/>
                  <a:pt x="1517364" y="728"/>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b="0" i="0" dirty="0">
              <a:latin typeface="Futura Next Book" panose="020B0502020204020303" pitchFamily="34" charset="77"/>
            </a:endParaRPr>
          </a:p>
        </p:txBody>
      </p:sp>
      <p:sp>
        <p:nvSpPr>
          <p:cNvPr id="5" name="Slide Number">
            <a:extLst>
              <a:ext uri="{FF2B5EF4-FFF2-40B4-BE49-F238E27FC236}">
                <a16:creationId xmlns:a16="http://schemas.microsoft.com/office/drawing/2014/main" id="{4BE0BF0A-EF69-CD42-8FE5-E3974C4CF0DD}"/>
              </a:ext>
            </a:extLst>
          </p:cNvPr>
          <p:cNvSpPr txBox="1"/>
          <p:nvPr userDrawn="1"/>
        </p:nvSpPr>
        <p:spPr>
          <a:xfrm>
            <a:off x="11228832" y="6309360"/>
            <a:ext cx="274320" cy="92333"/>
          </a:xfrm>
          <a:prstGeom prst="rect">
            <a:avLst/>
          </a:prstGeom>
          <a:noFill/>
        </p:spPr>
        <p:txBody>
          <a:bodyPr wrap="square" lIns="0" tIns="0" rIns="0" bIns="0" rtlCol="0">
            <a:spAutoFit/>
          </a:bodyPr>
          <a:lstStyle/>
          <a:p>
            <a:pPr algn="r"/>
            <a:fld id="{487DC405-2E4A-CD4D-9F70-5532D2C55350}" type="slidenum">
              <a:rPr lang="en-US" sz="600" b="0" i="0" smtClean="0">
                <a:solidFill>
                  <a:schemeClr val="bg2"/>
                </a:solidFill>
                <a:latin typeface="FuturaNext-Medium" panose="020B0602020204020303" pitchFamily="34" charset="77"/>
              </a:rPr>
              <a:pPr algn="r"/>
              <a:t>‹#›</a:t>
            </a:fld>
            <a:endParaRPr lang="en-US" sz="600" b="0" i="0" dirty="0">
              <a:solidFill>
                <a:schemeClr val="bg2"/>
              </a:solidFill>
              <a:latin typeface="FuturaNext-Medium" panose="020B0602020204020303" pitchFamily="34" charset="77"/>
            </a:endParaRPr>
          </a:p>
        </p:txBody>
      </p:sp>
    </p:spTree>
    <p:extLst>
      <p:ext uri="{BB962C8B-B14F-4D97-AF65-F5344CB8AC3E}">
        <p14:creationId xmlns:p14="http://schemas.microsoft.com/office/powerpoint/2010/main" val="296882974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Voice 2 — Red Background w/ Large Aperture">
    <p:bg>
      <p:bgPr>
        <a:solidFill>
          <a:schemeClr val="accent1"/>
        </a:solidFill>
        <a:effectLst/>
      </p:bgPr>
    </p:bg>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EDC8A857-18ED-BC47-AE41-ADF424FEBA21}"/>
              </a:ext>
            </a:extLst>
          </p:cNvPr>
          <p:cNvSpPr>
            <a:spLocks noGrp="1"/>
          </p:cNvSpPr>
          <p:nvPr>
            <p:ph type="ctrTitle" hasCustomPrompt="1"/>
          </p:nvPr>
        </p:nvSpPr>
        <p:spPr>
          <a:xfrm>
            <a:off x="1620012" y="1511584"/>
            <a:ext cx="8951976" cy="3834832"/>
          </a:xfrm>
        </p:spPr>
        <p:txBody>
          <a:bodyPr anchor="ctr">
            <a:noAutofit/>
          </a:bodyPr>
          <a:lstStyle>
            <a:lvl1pPr algn="ctr">
              <a:lnSpc>
                <a:spcPct val="120000"/>
              </a:lnSpc>
              <a:defRPr sz="3000" b="0" i="0" kern="0" cap="none" spc="0" baseline="0">
                <a:solidFill>
                  <a:schemeClr val="bg1"/>
                </a:solidFill>
                <a:latin typeface="+mn-lt"/>
              </a:defRPr>
            </a:lvl1pPr>
          </a:lstStyle>
          <a:p>
            <a:r>
              <a:rPr lang="en-US" dirty="0"/>
              <a:t>To make thriving in next accessible.</a:t>
            </a:r>
            <a:br>
              <a:rPr lang="en-US" dirty="0"/>
            </a:br>
            <a:r>
              <a:rPr lang="en-US" dirty="0"/>
              <a:t>We are clear.</a:t>
            </a:r>
            <a:br>
              <a:rPr lang="en-US" dirty="0"/>
            </a:br>
            <a:r>
              <a:rPr lang="en-US" dirty="0"/>
              <a:t>Simple to understand.</a:t>
            </a:r>
            <a:br>
              <a:rPr lang="en-US" dirty="0"/>
            </a:br>
            <a:r>
              <a:rPr lang="en-US" dirty="0"/>
              <a:t>Authentic to who we are.</a:t>
            </a:r>
            <a:br>
              <a:rPr lang="en-US" dirty="0"/>
            </a:br>
            <a:r>
              <a:rPr lang="en-US" dirty="0"/>
              <a:t>Not overly clever.</a:t>
            </a:r>
            <a:br>
              <a:rPr lang="en-US" dirty="0"/>
            </a:br>
            <a:r>
              <a:rPr lang="en-US" dirty="0"/>
              <a:t>Empathetic about issues.</a:t>
            </a:r>
            <a:br>
              <a:rPr lang="en-US" dirty="0"/>
            </a:br>
            <a:r>
              <a:rPr lang="en-US" dirty="0"/>
              <a:t>We never condescend or brag.</a:t>
            </a:r>
          </a:p>
        </p:txBody>
      </p:sp>
      <p:sp>
        <p:nvSpPr>
          <p:cNvPr id="18" name="Aperture">
            <a:extLst>
              <a:ext uri="{FF2B5EF4-FFF2-40B4-BE49-F238E27FC236}">
                <a16:creationId xmlns:a16="http://schemas.microsoft.com/office/drawing/2014/main" id="{A7EB6D18-4E8B-FB4C-A05C-31E71D00C5D3}"/>
              </a:ext>
              <a:ext uri="{C183D7F6-B498-43B3-948B-1728B52AA6E4}">
                <adec:decorative xmlns:adec="http://schemas.microsoft.com/office/drawing/2017/decorative" val="1"/>
              </a:ext>
            </a:extLst>
          </p:cNvPr>
          <p:cNvSpPr/>
          <p:nvPr userDrawn="1"/>
        </p:nvSpPr>
        <p:spPr>
          <a:xfrm>
            <a:off x="1464564" y="0"/>
            <a:ext cx="9262872" cy="6858000"/>
          </a:xfrm>
          <a:custGeom>
            <a:avLst/>
            <a:gdLst>
              <a:gd name="connsiteX0" fmla="*/ 7514295 w 9262872"/>
              <a:gd name="connsiteY0" fmla="*/ 0 h 6858000"/>
              <a:gd name="connsiteX1" fmla="*/ 7744669 w 9262872"/>
              <a:gd name="connsiteY1" fmla="*/ 0 h 6858000"/>
              <a:gd name="connsiteX2" fmla="*/ 7745509 w 9262872"/>
              <a:gd name="connsiteY2" fmla="*/ 728 h 6858000"/>
              <a:gd name="connsiteX3" fmla="*/ 9262872 w 9262872"/>
              <a:gd name="connsiteY3" fmla="*/ 3429000 h 6858000"/>
              <a:gd name="connsiteX4" fmla="*/ 7745509 w 9262872"/>
              <a:gd name="connsiteY4" fmla="*/ 6857273 h 6858000"/>
              <a:gd name="connsiteX5" fmla="*/ 7744669 w 9262872"/>
              <a:gd name="connsiteY5" fmla="*/ 6858000 h 6858000"/>
              <a:gd name="connsiteX6" fmla="*/ 7514295 w 9262872"/>
              <a:gd name="connsiteY6" fmla="*/ 6858000 h 6858000"/>
              <a:gd name="connsiteX7" fmla="*/ 7644063 w 9262872"/>
              <a:gd name="connsiteY7" fmla="*/ 6745592 h 6858000"/>
              <a:gd name="connsiteX8" fmla="*/ 9111996 w 9262872"/>
              <a:gd name="connsiteY8" fmla="*/ 3429000 h 6858000"/>
              <a:gd name="connsiteX9" fmla="*/ 7644063 w 9262872"/>
              <a:gd name="connsiteY9" fmla="*/ 112408 h 6858000"/>
              <a:gd name="connsiteX10" fmla="*/ 1518203 w 9262872"/>
              <a:gd name="connsiteY10" fmla="*/ 0 h 6858000"/>
              <a:gd name="connsiteX11" fmla="*/ 1748577 w 9262872"/>
              <a:gd name="connsiteY11" fmla="*/ 0 h 6858000"/>
              <a:gd name="connsiteX12" fmla="*/ 1618809 w 9262872"/>
              <a:gd name="connsiteY12" fmla="*/ 112408 h 6858000"/>
              <a:gd name="connsiteX13" fmla="*/ 150876 w 9262872"/>
              <a:gd name="connsiteY13" fmla="*/ 3429000 h 6858000"/>
              <a:gd name="connsiteX14" fmla="*/ 1618809 w 9262872"/>
              <a:gd name="connsiteY14" fmla="*/ 6745592 h 6858000"/>
              <a:gd name="connsiteX15" fmla="*/ 1748577 w 9262872"/>
              <a:gd name="connsiteY15" fmla="*/ 6858000 h 6858000"/>
              <a:gd name="connsiteX16" fmla="*/ 1518203 w 9262872"/>
              <a:gd name="connsiteY16" fmla="*/ 6858000 h 6858000"/>
              <a:gd name="connsiteX17" fmla="*/ 1517364 w 9262872"/>
              <a:gd name="connsiteY17" fmla="*/ 6857273 h 6858000"/>
              <a:gd name="connsiteX18" fmla="*/ 0 w 9262872"/>
              <a:gd name="connsiteY18" fmla="*/ 3429000 h 6858000"/>
              <a:gd name="connsiteX19" fmla="*/ 1517364 w 9262872"/>
              <a:gd name="connsiteY19" fmla="*/ 72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262872" h="6858000">
                <a:moveTo>
                  <a:pt x="7514295" y="0"/>
                </a:moveTo>
                <a:lnTo>
                  <a:pt x="7744669" y="0"/>
                </a:lnTo>
                <a:lnTo>
                  <a:pt x="7745509" y="728"/>
                </a:lnTo>
                <a:cubicBezTo>
                  <a:pt x="8677657" y="847946"/>
                  <a:pt x="9262872" y="2070131"/>
                  <a:pt x="9262872" y="3429000"/>
                </a:cubicBezTo>
                <a:cubicBezTo>
                  <a:pt x="9262872" y="4787869"/>
                  <a:pt x="8677657" y="6010054"/>
                  <a:pt x="7745509" y="6857273"/>
                </a:cubicBezTo>
                <a:lnTo>
                  <a:pt x="7744669" y="6858000"/>
                </a:lnTo>
                <a:lnTo>
                  <a:pt x="7514295" y="6858000"/>
                </a:lnTo>
                <a:lnTo>
                  <a:pt x="7644063" y="6745592"/>
                </a:lnTo>
                <a:cubicBezTo>
                  <a:pt x="8545845" y="5925973"/>
                  <a:pt x="9111996" y="4743602"/>
                  <a:pt x="9111996" y="3429000"/>
                </a:cubicBezTo>
                <a:cubicBezTo>
                  <a:pt x="9111996" y="2114398"/>
                  <a:pt x="8545845" y="932028"/>
                  <a:pt x="7644063" y="112408"/>
                </a:cubicBezTo>
                <a:close/>
                <a:moveTo>
                  <a:pt x="1518203" y="0"/>
                </a:moveTo>
                <a:lnTo>
                  <a:pt x="1748577" y="0"/>
                </a:lnTo>
                <a:lnTo>
                  <a:pt x="1618809" y="112408"/>
                </a:lnTo>
                <a:cubicBezTo>
                  <a:pt x="717027" y="932028"/>
                  <a:pt x="150876" y="2114398"/>
                  <a:pt x="150876" y="3429000"/>
                </a:cubicBezTo>
                <a:cubicBezTo>
                  <a:pt x="150876" y="4743602"/>
                  <a:pt x="717027" y="5925973"/>
                  <a:pt x="1618809" y="6745592"/>
                </a:cubicBezTo>
                <a:lnTo>
                  <a:pt x="1748577" y="6858000"/>
                </a:lnTo>
                <a:lnTo>
                  <a:pt x="1518203" y="6858000"/>
                </a:lnTo>
                <a:lnTo>
                  <a:pt x="1517364" y="6857273"/>
                </a:lnTo>
                <a:cubicBezTo>
                  <a:pt x="585215" y="6010054"/>
                  <a:pt x="0" y="4787869"/>
                  <a:pt x="0" y="3429000"/>
                </a:cubicBezTo>
                <a:cubicBezTo>
                  <a:pt x="0" y="2070131"/>
                  <a:pt x="585215" y="847946"/>
                  <a:pt x="1517364" y="72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b="0" i="0" dirty="0">
              <a:latin typeface="Futura Next Book" panose="020B0502020204020303" pitchFamily="34" charset="77"/>
            </a:endParaRPr>
          </a:p>
        </p:txBody>
      </p:sp>
      <p:sp>
        <p:nvSpPr>
          <p:cNvPr id="6" name="Slide Number">
            <a:extLst>
              <a:ext uri="{FF2B5EF4-FFF2-40B4-BE49-F238E27FC236}">
                <a16:creationId xmlns:a16="http://schemas.microsoft.com/office/drawing/2014/main" id="{7BFE3660-47AF-0941-8C40-F3C239F5824E}"/>
              </a:ext>
            </a:extLst>
          </p:cNvPr>
          <p:cNvSpPr txBox="1"/>
          <p:nvPr userDrawn="1"/>
        </p:nvSpPr>
        <p:spPr>
          <a:xfrm>
            <a:off x="11228832" y="6309360"/>
            <a:ext cx="274320" cy="92333"/>
          </a:xfrm>
          <a:prstGeom prst="rect">
            <a:avLst/>
          </a:prstGeom>
          <a:noFill/>
        </p:spPr>
        <p:txBody>
          <a:bodyPr wrap="square" lIns="0" tIns="0" rIns="0" bIns="0" rtlCol="0">
            <a:spAutoFit/>
          </a:bodyPr>
          <a:lstStyle/>
          <a:p>
            <a:pPr algn="r"/>
            <a:fld id="{487DC405-2E4A-CD4D-9F70-5532D2C55350}" type="slidenum">
              <a:rPr lang="en-US" sz="600" b="0" i="0" smtClean="0">
                <a:solidFill>
                  <a:schemeClr val="bg2"/>
                </a:solidFill>
                <a:latin typeface="FuturaNext-Medium" panose="020B0602020204020303" pitchFamily="34" charset="77"/>
              </a:rPr>
              <a:pPr algn="r"/>
              <a:t>‹#›</a:t>
            </a:fld>
            <a:endParaRPr lang="en-US" sz="600" b="0" i="0" dirty="0">
              <a:solidFill>
                <a:schemeClr val="bg2"/>
              </a:solidFill>
              <a:latin typeface="FuturaNext-Medium" panose="020B0602020204020303" pitchFamily="34" charset="77"/>
            </a:endParaRPr>
          </a:p>
        </p:txBody>
      </p:sp>
    </p:spTree>
    <p:extLst>
      <p:ext uri="{BB962C8B-B14F-4D97-AF65-F5344CB8AC3E}">
        <p14:creationId xmlns:p14="http://schemas.microsoft.com/office/powerpoint/2010/main" val="268818280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ampaign — Black Background">
    <p:bg>
      <p:bgPr>
        <a:solidFill>
          <a:schemeClr val="tx1"/>
        </a:solidFill>
        <a:effectLst/>
      </p:bgPr>
    </p:bg>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AC479FDC-1FB9-C64C-9F8A-BA9CDA6AF779}"/>
              </a:ext>
            </a:extLst>
          </p:cNvPr>
          <p:cNvSpPr>
            <a:spLocks noGrp="1"/>
          </p:cNvSpPr>
          <p:nvPr>
            <p:ph type="ctrTitle" hasCustomPrompt="1"/>
          </p:nvPr>
        </p:nvSpPr>
        <p:spPr>
          <a:xfrm>
            <a:off x="1620013" y="3097235"/>
            <a:ext cx="8951976" cy="1262461"/>
          </a:xfrm>
        </p:spPr>
        <p:txBody>
          <a:bodyPr anchor="ctr">
            <a:noAutofit/>
          </a:bodyPr>
          <a:lstStyle>
            <a:lvl1pPr algn="ctr">
              <a:lnSpc>
                <a:spcPct val="110000"/>
              </a:lnSpc>
              <a:defRPr sz="4200" b="0" i="0" kern="0" cap="none" spc="0" baseline="0">
                <a:solidFill>
                  <a:schemeClr val="bg1"/>
                </a:solidFill>
                <a:latin typeface="+mn-lt"/>
              </a:defRPr>
            </a:lvl1pPr>
          </a:lstStyle>
          <a:p>
            <a:r>
              <a:rPr lang="en-US" dirty="0"/>
              <a:t>In the space between </a:t>
            </a:r>
            <a:br>
              <a:rPr lang="en-US" dirty="0"/>
            </a:br>
            <a:r>
              <a:rPr lang="en-US" dirty="0"/>
              <a:t>next and now is how.</a:t>
            </a:r>
          </a:p>
        </p:txBody>
      </p:sp>
      <p:sp>
        <p:nvSpPr>
          <p:cNvPr id="11" name="Aperture">
            <a:extLst>
              <a:ext uri="{FF2B5EF4-FFF2-40B4-BE49-F238E27FC236}">
                <a16:creationId xmlns:a16="http://schemas.microsoft.com/office/drawing/2014/main" id="{01C5D045-5EF6-8349-B228-AA77CD9B7646}"/>
              </a:ext>
              <a:ext uri="{C183D7F6-B498-43B3-948B-1728B52AA6E4}">
                <adec:decorative xmlns:adec="http://schemas.microsoft.com/office/drawing/2017/decorative" val="1"/>
              </a:ext>
            </a:extLst>
          </p:cNvPr>
          <p:cNvSpPr/>
          <p:nvPr userDrawn="1"/>
        </p:nvSpPr>
        <p:spPr>
          <a:xfrm>
            <a:off x="5977129" y="2590908"/>
            <a:ext cx="237744" cy="241584"/>
          </a:xfrm>
          <a:custGeom>
            <a:avLst/>
            <a:gdLst>
              <a:gd name="connsiteX0" fmla="*/ 118872 w 237744"/>
              <a:gd name="connsiteY0" fmla="*/ 77907 h 241584"/>
              <a:gd name="connsiteX1" fmla="*/ 77724 w 237744"/>
              <a:gd name="connsiteY1" fmla="*/ 120792 h 241584"/>
              <a:gd name="connsiteX2" fmla="*/ 118872 w 237744"/>
              <a:gd name="connsiteY2" fmla="*/ 163677 h 241584"/>
              <a:gd name="connsiteX3" fmla="*/ 160020 w 237744"/>
              <a:gd name="connsiteY3" fmla="*/ 120792 h 241584"/>
              <a:gd name="connsiteX4" fmla="*/ 118872 w 237744"/>
              <a:gd name="connsiteY4" fmla="*/ 77907 h 241584"/>
              <a:gd name="connsiteX5" fmla="*/ 118872 w 237744"/>
              <a:gd name="connsiteY5" fmla="*/ 0 h 241584"/>
              <a:gd name="connsiteX6" fmla="*/ 237744 w 237744"/>
              <a:gd name="connsiteY6" fmla="*/ 120792 h 241584"/>
              <a:gd name="connsiteX7" fmla="*/ 118872 w 237744"/>
              <a:gd name="connsiteY7" fmla="*/ 241584 h 241584"/>
              <a:gd name="connsiteX8" fmla="*/ 0 w 237744"/>
              <a:gd name="connsiteY8" fmla="*/ 120792 h 241584"/>
              <a:gd name="connsiteX9" fmla="*/ 118872 w 237744"/>
              <a:gd name="connsiteY9" fmla="*/ 0 h 241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7744" h="241584">
                <a:moveTo>
                  <a:pt x="118872" y="77907"/>
                </a:moveTo>
                <a:cubicBezTo>
                  <a:pt x="96147" y="77907"/>
                  <a:pt x="77724" y="97107"/>
                  <a:pt x="77724" y="120792"/>
                </a:cubicBezTo>
                <a:cubicBezTo>
                  <a:pt x="77724" y="144477"/>
                  <a:pt x="96147" y="163677"/>
                  <a:pt x="118872" y="163677"/>
                </a:cubicBezTo>
                <a:cubicBezTo>
                  <a:pt x="141597" y="163677"/>
                  <a:pt x="160020" y="144477"/>
                  <a:pt x="160020" y="120792"/>
                </a:cubicBezTo>
                <a:cubicBezTo>
                  <a:pt x="160020" y="97107"/>
                  <a:pt x="141597" y="77907"/>
                  <a:pt x="118872" y="77907"/>
                </a:cubicBezTo>
                <a:close/>
                <a:moveTo>
                  <a:pt x="118872" y="0"/>
                </a:moveTo>
                <a:cubicBezTo>
                  <a:pt x="184523" y="0"/>
                  <a:pt x="237744" y="54080"/>
                  <a:pt x="237744" y="120792"/>
                </a:cubicBezTo>
                <a:cubicBezTo>
                  <a:pt x="237744" y="187504"/>
                  <a:pt x="184523" y="241584"/>
                  <a:pt x="118872" y="241584"/>
                </a:cubicBezTo>
                <a:cubicBezTo>
                  <a:pt x="53221" y="241584"/>
                  <a:pt x="0" y="187504"/>
                  <a:pt x="0" y="120792"/>
                </a:cubicBezTo>
                <a:cubicBezTo>
                  <a:pt x="0" y="54080"/>
                  <a:pt x="53221" y="0"/>
                  <a:pt x="118872" y="0"/>
                </a:cubicBezTo>
                <a:close/>
              </a:path>
            </a:pathLst>
          </a:cu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5" name="Slide Number">
            <a:extLst>
              <a:ext uri="{FF2B5EF4-FFF2-40B4-BE49-F238E27FC236}">
                <a16:creationId xmlns:a16="http://schemas.microsoft.com/office/drawing/2014/main" id="{D63B93E3-93D3-444E-83D2-391A12731E5D}"/>
              </a:ext>
            </a:extLst>
          </p:cNvPr>
          <p:cNvSpPr txBox="1"/>
          <p:nvPr userDrawn="1"/>
        </p:nvSpPr>
        <p:spPr>
          <a:xfrm>
            <a:off x="11228832" y="6309360"/>
            <a:ext cx="274320" cy="92333"/>
          </a:xfrm>
          <a:prstGeom prst="rect">
            <a:avLst/>
          </a:prstGeom>
          <a:noFill/>
        </p:spPr>
        <p:txBody>
          <a:bodyPr wrap="square" lIns="0" tIns="0" rIns="0" bIns="0" rtlCol="0">
            <a:spAutoFit/>
          </a:bodyPr>
          <a:lstStyle/>
          <a:p>
            <a:pPr algn="r"/>
            <a:fld id="{487DC405-2E4A-CD4D-9F70-5532D2C55350}" type="slidenum">
              <a:rPr lang="en-US" sz="600" b="0" i="0" smtClean="0">
                <a:solidFill>
                  <a:schemeClr val="bg2"/>
                </a:solidFill>
                <a:latin typeface="FuturaNext-Medium" panose="020B0602020204020303" pitchFamily="34" charset="77"/>
              </a:rPr>
              <a:pPr algn="r"/>
              <a:t>‹#›</a:t>
            </a:fld>
            <a:endParaRPr lang="en-US" sz="600" b="0" i="0" dirty="0">
              <a:solidFill>
                <a:schemeClr val="bg2"/>
              </a:solidFill>
              <a:latin typeface="FuturaNext-Medium" panose="020B0602020204020303" pitchFamily="34" charset="77"/>
            </a:endParaRPr>
          </a:p>
        </p:txBody>
      </p:sp>
    </p:spTree>
    <p:extLst>
      <p:ext uri="{BB962C8B-B14F-4D97-AF65-F5344CB8AC3E}">
        <p14:creationId xmlns:p14="http://schemas.microsoft.com/office/powerpoint/2010/main" val="30306768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Brand Mark — Negative">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071947-36E6-8A42-812E-36CD1080890C}"/>
              </a:ext>
            </a:extLst>
          </p:cNvPr>
          <p:cNvSpPr>
            <a:spLocks noGrp="1"/>
          </p:cNvSpPr>
          <p:nvPr>
            <p:ph type="title" hasCustomPrompt="1"/>
          </p:nvPr>
        </p:nvSpPr>
        <p:spPr>
          <a:xfrm>
            <a:off x="685800" y="-457200"/>
            <a:ext cx="10817352" cy="365760"/>
          </a:xfrm>
        </p:spPr>
        <p:txBody>
          <a:bodyPr/>
          <a:lstStyle>
            <a:lvl1pPr>
              <a:defRPr sz="1800">
                <a:latin typeface="+mn-lt"/>
              </a:defRPr>
            </a:lvl1pPr>
          </a:lstStyle>
          <a:p>
            <a:r>
              <a:rPr lang="en-US" dirty="0"/>
              <a:t>Publicis Sapient Logo</a:t>
            </a:r>
          </a:p>
        </p:txBody>
      </p:sp>
      <p:pic>
        <p:nvPicPr>
          <p:cNvPr id="7" name="Picture 2" descr="Publicis Sapient Logo">
            <a:extLst>
              <a:ext uri="{FF2B5EF4-FFF2-40B4-BE49-F238E27FC236}">
                <a16:creationId xmlns:a16="http://schemas.microsoft.com/office/drawing/2014/main" id="{A180853D-3584-A948-BFE4-CE06CAA2BA32}"/>
              </a:ext>
            </a:extLst>
          </p:cNvPr>
          <p:cNvPicPr>
            <a:picLocks noChangeAspect="1"/>
          </p:cNvPicPr>
          <p:nvPr userDrawn="1"/>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258664600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ampaign — Red Background">
    <p:bg>
      <p:bgPr>
        <a:solidFill>
          <a:schemeClr val="accent1"/>
        </a:solid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F27C4F54-01E1-AE42-A61D-5360DA257819}"/>
              </a:ext>
            </a:extLst>
          </p:cNvPr>
          <p:cNvSpPr>
            <a:spLocks noGrp="1"/>
          </p:cNvSpPr>
          <p:nvPr>
            <p:ph type="ctrTitle" hasCustomPrompt="1"/>
          </p:nvPr>
        </p:nvSpPr>
        <p:spPr>
          <a:xfrm>
            <a:off x="1620013" y="3097235"/>
            <a:ext cx="8951976" cy="1262461"/>
          </a:xfrm>
        </p:spPr>
        <p:txBody>
          <a:bodyPr anchor="ctr">
            <a:noAutofit/>
          </a:bodyPr>
          <a:lstStyle>
            <a:lvl1pPr algn="ctr">
              <a:lnSpc>
                <a:spcPct val="110000"/>
              </a:lnSpc>
              <a:defRPr sz="4200" b="0" i="0" kern="0" cap="none" spc="0" baseline="0">
                <a:solidFill>
                  <a:schemeClr val="bg1"/>
                </a:solidFill>
                <a:latin typeface="+mn-lt"/>
              </a:defRPr>
            </a:lvl1pPr>
          </a:lstStyle>
          <a:p>
            <a:r>
              <a:rPr lang="en-US" dirty="0"/>
              <a:t>In the space between </a:t>
            </a:r>
            <a:br>
              <a:rPr lang="en-US" dirty="0"/>
            </a:br>
            <a:r>
              <a:rPr lang="en-US" dirty="0"/>
              <a:t>next and now is how.</a:t>
            </a:r>
          </a:p>
        </p:txBody>
      </p:sp>
      <p:sp>
        <p:nvSpPr>
          <p:cNvPr id="6" name="Aperture">
            <a:extLst>
              <a:ext uri="{FF2B5EF4-FFF2-40B4-BE49-F238E27FC236}">
                <a16:creationId xmlns:a16="http://schemas.microsoft.com/office/drawing/2014/main" id="{C08372F1-3F3B-D74B-896F-E43107495A05}"/>
              </a:ext>
              <a:ext uri="{C183D7F6-B498-43B3-948B-1728B52AA6E4}">
                <adec:decorative xmlns:adec="http://schemas.microsoft.com/office/drawing/2017/decorative" val="1"/>
              </a:ext>
            </a:extLst>
          </p:cNvPr>
          <p:cNvSpPr/>
          <p:nvPr userDrawn="1"/>
        </p:nvSpPr>
        <p:spPr>
          <a:xfrm>
            <a:off x="5977129" y="2590908"/>
            <a:ext cx="237744" cy="241584"/>
          </a:xfrm>
          <a:custGeom>
            <a:avLst/>
            <a:gdLst>
              <a:gd name="connsiteX0" fmla="*/ 118872 w 237744"/>
              <a:gd name="connsiteY0" fmla="*/ 77907 h 241584"/>
              <a:gd name="connsiteX1" fmla="*/ 77724 w 237744"/>
              <a:gd name="connsiteY1" fmla="*/ 120792 h 241584"/>
              <a:gd name="connsiteX2" fmla="*/ 118872 w 237744"/>
              <a:gd name="connsiteY2" fmla="*/ 163677 h 241584"/>
              <a:gd name="connsiteX3" fmla="*/ 160020 w 237744"/>
              <a:gd name="connsiteY3" fmla="*/ 120792 h 241584"/>
              <a:gd name="connsiteX4" fmla="*/ 118872 w 237744"/>
              <a:gd name="connsiteY4" fmla="*/ 77907 h 241584"/>
              <a:gd name="connsiteX5" fmla="*/ 118872 w 237744"/>
              <a:gd name="connsiteY5" fmla="*/ 0 h 241584"/>
              <a:gd name="connsiteX6" fmla="*/ 237744 w 237744"/>
              <a:gd name="connsiteY6" fmla="*/ 120792 h 241584"/>
              <a:gd name="connsiteX7" fmla="*/ 118872 w 237744"/>
              <a:gd name="connsiteY7" fmla="*/ 241584 h 241584"/>
              <a:gd name="connsiteX8" fmla="*/ 0 w 237744"/>
              <a:gd name="connsiteY8" fmla="*/ 120792 h 241584"/>
              <a:gd name="connsiteX9" fmla="*/ 118872 w 237744"/>
              <a:gd name="connsiteY9" fmla="*/ 0 h 241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7744" h="241584">
                <a:moveTo>
                  <a:pt x="118872" y="77907"/>
                </a:moveTo>
                <a:cubicBezTo>
                  <a:pt x="96147" y="77907"/>
                  <a:pt x="77724" y="97107"/>
                  <a:pt x="77724" y="120792"/>
                </a:cubicBezTo>
                <a:cubicBezTo>
                  <a:pt x="77724" y="144477"/>
                  <a:pt x="96147" y="163677"/>
                  <a:pt x="118872" y="163677"/>
                </a:cubicBezTo>
                <a:cubicBezTo>
                  <a:pt x="141597" y="163677"/>
                  <a:pt x="160020" y="144477"/>
                  <a:pt x="160020" y="120792"/>
                </a:cubicBezTo>
                <a:cubicBezTo>
                  <a:pt x="160020" y="97107"/>
                  <a:pt x="141597" y="77907"/>
                  <a:pt x="118872" y="77907"/>
                </a:cubicBezTo>
                <a:close/>
                <a:moveTo>
                  <a:pt x="118872" y="0"/>
                </a:moveTo>
                <a:cubicBezTo>
                  <a:pt x="184523" y="0"/>
                  <a:pt x="237744" y="54080"/>
                  <a:pt x="237744" y="120792"/>
                </a:cubicBezTo>
                <a:cubicBezTo>
                  <a:pt x="237744" y="187504"/>
                  <a:pt x="184523" y="241584"/>
                  <a:pt x="118872" y="241584"/>
                </a:cubicBezTo>
                <a:cubicBezTo>
                  <a:pt x="53221" y="241584"/>
                  <a:pt x="0" y="187504"/>
                  <a:pt x="0" y="120792"/>
                </a:cubicBezTo>
                <a:cubicBezTo>
                  <a:pt x="0" y="54080"/>
                  <a:pt x="53221" y="0"/>
                  <a:pt x="118872" y="0"/>
                </a:cubicBezTo>
                <a:close/>
              </a:path>
            </a:pathLst>
          </a:cu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5" name="Slide Number">
            <a:extLst>
              <a:ext uri="{FF2B5EF4-FFF2-40B4-BE49-F238E27FC236}">
                <a16:creationId xmlns:a16="http://schemas.microsoft.com/office/drawing/2014/main" id="{375F6556-6E7A-A940-93D3-61771E411FB7}"/>
              </a:ext>
            </a:extLst>
          </p:cNvPr>
          <p:cNvSpPr txBox="1"/>
          <p:nvPr userDrawn="1"/>
        </p:nvSpPr>
        <p:spPr>
          <a:xfrm>
            <a:off x="11228832" y="6309360"/>
            <a:ext cx="274320" cy="92333"/>
          </a:xfrm>
          <a:prstGeom prst="rect">
            <a:avLst/>
          </a:prstGeom>
          <a:noFill/>
        </p:spPr>
        <p:txBody>
          <a:bodyPr wrap="square" lIns="0" tIns="0" rIns="0" bIns="0" rtlCol="0">
            <a:spAutoFit/>
          </a:bodyPr>
          <a:lstStyle/>
          <a:p>
            <a:pPr algn="r"/>
            <a:fld id="{487DC405-2E4A-CD4D-9F70-5532D2C55350}" type="slidenum">
              <a:rPr lang="en-US" sz="600" b="0" i="0" smtClean="0">
                <a:solidFill>
                  <a:schemeClr val="bg2"/>
                </a:solidFill>
                <a:latin typeface="FuturaNext-Medium" panose="020B0602020204020303" pitchFamily="34" charset="77"/>
              </a:rPr>
              <a:pPr algn="r"/>
              <a:t>‹#›</a:t>
            </a:fld>
            <a:endParaRPr lang="en-US" sz="600" b="0" i="0" dirty="0">
              <a:solidFill>
                <a:schemeClr val="bg2"/>
              </a:solidFill>
              <a:latin typeface="FuturaNext-Medium" panose="020B0602020204020303" pitchFamily="34" charset="77"/>
            </a:endParaRPr>
          </a:p>
        </p:txBody>
      </p:sp>
    </p:spTree>
    <p:extLst>
      <p:ext uri="{BB962C8B-B14F-4D97-AF65-F5344CB8AC3E}">
        <p14:creationId xmlns:p14="http://schemas.microsoft.com/office/powerpoint/2010/main" val="295272069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ize the Space — Black Backgroun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1"/>
          <p:cNvSpPr>
            <a:spLocks noGrp="1" noChangeAspect="1"/>
          </p:cNvSpPr>
          <p:nvPr>
            <p:ph type="ctrTitle" hasCustomPrompt="1"/>
          </p:nvPr>
        </p:nvSpPr>
        <p:spPr>
          <a:xfrm>
            <a:off x="1346610" y="2759428"/>
            <a:ext cx="9495733" cy="1339145"/>
          </a:xfrm>
        </p:spPr>
        <p:txBody>
          <a:bodyPr anchor="ctr">
            <a:noAutofit/>
          </a:bodyPr>
          <a:lstStyle>
            <a:lvl1pPr algn="ctr">
              <a:lnSpc>
                <a:spcPct val="110000"/>
              </a:lnSpc>
              <a:defRPr sz="3400" b="0" i="0" kern="0" cap="none" spc="0" baseline="0">
                <a:solidFill>
                  <a:schemeClr val="bg1"/>
                </a:solidFill>
                <a:latin typeface="+mj-lt"/>
              </a:defRPr>
            </a:lvl1pPr>
          </a:lstStyle>
          <a:p>
            <a:r>
              <a:rPr lang="en-US" dirty="0"/>
              <a:t>Seize the space.</a:t>
            </a:r>
          </a:p>
        </p:txBody>
      </p:sp>
      <p:sp>
        <p:nvSpPr>
          <p:cNvPr id="11" name="Aperture">
            <a:extLst>
              <a:ext uri="{FF2B5EF4-FFF2-40B4-BE49-F238E27FC236}">
                <a16:creationId xmlns:a16="http://schemas.microsoft.com/office/drawing/2014/main" id="{C6389E81-2C51-C14F-8B21-C5B308E14B55}"/>
              </a:ext>
              <a:ext uri="{C183D7F6-B498-43B3-948B-1728B52AA6E4}">
                <adec:decorative xmlns:adec="http://schemas.microsoft.com/office/drawing/2017/decorative" val="1"/>
              </a:ext>
            </a:extLst>
          </p:cNvPr>
          <p:cNvSpPr>
            <a:spLocks noChangeAspect="1"/>
          </p:cNvSpPr>
          <p:nvPr userDrawn="1"/>
        </p:nvSpPr>
        <p:spPr>
          <a:xfrm>
            <a:off x="3694176" y="1028700"/>
            <a:ext cx="4800600" cy="4800600"/>
          </a:xfrm>
          <a:custGeom>
            <a:avLst/>
            <a:gdLst>
              <a:gd name="connsiteX0" fmla="*/ 2400300 w 4800600"/>
              <a:gd name="connsiteY0" fmla="*/ 264771 h 4800600"/>
              <a:gd name="connsiteX1" fmla="*/ 264770 w 4800600"/>
              <a:gd name="connsiteY1" fmla="*/ 2400301 h 4800600"/>
              <a:gd name="connsiteX2" fmla="*/ 2400300 w 4800600"/>
              <a:gd name="connsiteY2" fmla="*/ 4535831 h 4800600"/>
              <a:gd name="connsiteX3" fmla="*/ 4535830 w 4800600"/>
              <a:gd name="connsiteY3" fmla="*/ 2400301 h 4800600"/>
              <a:gd name="connsiteX4" fmla="*/ 2400300 w 4800600"/>
              <a:gd name="connsiteY4" fmla="*/ 264771 h 4800600"/>
              <a:gd name="connsiteX5" fmla="*/ 2400300 w 4800600"/>
              <a:gd name="connsiteY5" fmla="*/ 0 h 4800600"/>
              <a:gd name="connsiteX6" fmla="*/ 4800600 w 4800600"/>
              <a:gd name="connsiteY6" fmla="*/ 2400300 h 4800600"/>
              <a:gd name="connsiteX7" fmla="*/ 2400300 w 4800600"/>
              <a:gd name="connsiteY7" fmla="*/ 4800600 h 4800600"/>
              <a:gd name="connsiteX8" fmla="*/ 0 w 4800600"/>
              <a:gd name="connsiteY8" fmla="*/ 2400300 h 4800600"/>
              <a:gd name="connsiteX9" fmla="*/ 2400300 w 4800600"/>
              <a:gd name="connsiteY9" fmla="*/ 0 h 4800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800600" h="4800600">
                <a:moveTo>
                  <a:pt x="2400300" y="264771"/>
                </a:moveTo>
                <a:cubicBezTo>
                  <a:pt x="1220879" y="264771"/>
                  <a:pt x="264770" y="1220880"/>
                  <a:pt x="264770" y="2400301"/>
                </a:cubicBezTo>
                <a:cubicBezTo>
                  <a:pt x="264770" y="3579722"/>
                  <a:pt x="1220879" y="4535831"/>
                  <a:pt x="2400300" y="4535831"/>
                </a:cubicBezTo>
                <a:cubicBezTo>
                  <a:pt x="3579721" y="4535831"/>
                  <a:pt x="4535830" y="3579722"/>
                  <a:pt x="4535830" y="2400301"/>
                </a:cubicBezTo>
                <a:cubicBezTo>
                  <a:pt x="4535830" y="1220880"/>
                  <a:pt x="3579721" y="264771"/>
                  <a:pt x="2400300" y="264771"/>
                </a:cubicBezTo>
                <a:close/>
                <a:moveTo>
                  <a:pt x="2400300" y="0"/>
                </a:moveTo>
                <a:cubicBezTo>
                  <a:pt x="3725949" y="0"/>
                  <a:pt x="4800600" y="1074651"/>
                  <a:pt x="4800600" y="2400300"/>
                </a:cubicBezTo>
                <a:cubicBezTo>
                  <a:pt x="4800600" y="3725949"/>
                  <a:pt x="3725949" y="4800600"/>
                  <a:pt x="2400300" y="4800600"/>
                </a:cubicBezTo>
                <a:cubicBezTo>
                  <a:pt x="1074651" y="4800600"/>
                  <a:pt x="0" y="3725949"/>
                  <a:pt x="0" y="2400300"/>
                </a:cubicBezTo>
                <a:cubicBezTo>
                  <a:pt x="0" y="1074651"/>
                  <a:pt x="1074651" y="0"/>
                  <a:pt x="240030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lide Number">
            <a:extLst>
              <a:ext uri="{FF2B5EF4-FFF2-40B4-BE49-F238E27FC236}">
                <a16:creationId xmlns:a16="http://schemas.microsoft.com/office/drawing/2014/main" id="{895EAD9A-EF64-5443-BB5F-644606C00F29}"/>
              </a:ext>
            </a:extLst>
          </p:cNvPr>
          <p:cNvSpPr txBox="1"/>
          <p:nvPr userDrawn="1"/>
        </p:nvSpPr>
        <p:spPr>
          <a:xfrm>
            <a:off x="11228832" y="6309360"/>
            <a:ext cx="274320" cy="92333"/>
          </a:xfrm>
          <a:prstGeom prst="rect">
            <a:avLst/>
          </a:prstGeom>
          <a:noFill/>
        </p:spPr>
        <p:txBody>
          <a:bodyPr wrap="square" lIns="0" tIns="0" rIns="0" bIns="0" rtlCol="0">
            <a:spAutoFit/>
          </a:bodyPr>
          <a:lstStyle/>
          <a:p>
            <a:pPr algn="r"/>
            <a:fld id="{487DC405-2E4A-CD4D-9F70-5532D2C55350}" type="slidenum">
              <a:rPr lang="en-US" sz="600" b="0" i="0" smtClean="0">
                <a:solidFill>
                  <a:schemeClr val="bg2"/>
                </a:solidFill>
                <a:latin typeface="FuturaNext-Medium" panose="020B0602020204020303" pitchFamily="34" charset="77"/>
              </a:rPr>
              <a:pPr algn="r"/>
              <a:t>‹#›</a:t>
            </a:fld>
            <a:endParaRPr lang="en-US" sz="600" b="0" i="0" dirty="0">
              <a:solidFill>
                <a:schemeClr val="bg2"/>
              </a:solidFill>
              <a:latin typeface="FuturaNext-Medium" panose="020B0602020204020303" pitchFamily="34" charset="77"/>
            </a:endParaRPr>
          </a:p>
        </p:txBody>
      </p:sp>
    </p:spTree>
    <p:extLst>
      <p:ext uri="{BB962C8B-B14F-4D97-AF65-F5344CB8AC3E}">
        <p14:creationId xmlns:p14="http://schemas.microsoft.com/office/powerpoint/2010/main" val="25560654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ize the Space — Red Background">
    <p:bg>
      <p:bgPr>
        <a:solidFill>
          <a:schemeClr val="accent1"/>
        </a:soli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DD55E8A7-ED80-634F-BCE7-6FD79EFF5EC9}"/>
              </a:ext>
            </a:extLst>
          </p:cNvPr>
          <p:cNvSpPr>
            <a:spLocks noGrp="1" noChangeAspect="1"/>
          </p:cNvSpPr>
          <p:nvPr>
            <p:ph type="ctrTitle" hasCustomPrompt="1"/>
          </p:nvPr>
        </p:nvSpPr>
        <p:spPr>
          <a:xfrm>
            <a:off x="1346610" y="2759428"/>
            <a:ext cx="9495733" cy="1339145"/>
          </a:xfrm>
        </p:spPr>
        <p:txBody>
          <a:bodyPr anchor="ctr">
            <a:noAutofit/>
          </a:bodyPr>
          <a:lstStyle>
            <a:lvl1pPr algn="ctr">
              <a:lnSpc>
                <a:spcPct val="110000"/>
              </a:lnSpc>
              <a:defRPr sz="3400" b="0" i="0" kern="0" cap="none" spc="0" baseline="0">
                <a:solidFill>
                  <a:schemeClr val="bg1"/>
                </a:solidFill>
                <a:latin typeface="+mj-lt"/>
              </a:defRPr>
            </a:lvl1pPr>
          </a:lstStyle>
          <a:p>
            <a:r>
              <a:rPr lang="en-US" dirty="0"/>
              <a:t>Seize the space.</a:t>
            </a:r>
          </a:p>
        </p:txBody>
      </p:sp>
      <p:sp>
        <p:nvSpPr>
          <p:cNvPr id="6" name="Aperture">
            <a:extLst>
              <a:ext uri="{FF2B5EF4-FFF2-40B4-BE49-F238E27FC236}">
                <a16:creationId xmlns:a16="http://schemas.microsoft.com/office/drawing/2014/main" id="{71B4AFE0-C008-4B4C-8903-D42B405C01B7}"/>
              </a:ext>
              <a:ext uri="{C183D7F6-B498-43B3-948B-1728B52AA6E4}">
                <adec:decorative xmlns:adec="http://schemas.microsoft.com/office/drawing/2017/decorative" val="1"/>
              </a:ext>
            </a:extLst>
          </p:cNvPr>
          <p:cNvSpPr>
            <a:spLocks noChangeAspect="1"/>
          </p:cNvSpPr>
          <p:nvPr userDrawn="1"/>
        </p:nvSpPr>
        <p:spPr>
          <a:xfrm>
            <a:off x="3694176" y="1028700"/>
            <a:ext cx="4800600" cy="4800600"/>
          </a:xfrm>
          <a:custGeom>
            <a:avLst/>
            <a:gdLst>
              <a:gd name="connsiteX0" fmla="*/ 2400300 w 4800600"/>
              <a:gd name="connsiteY0" fmla="*/ 264771 h 4800600"/>
              <a:gd name="connsiteX1" fmla="*/ 264770 w 4800600"/>
              <a:gd name="connsiteY1" fmla="*/ 2400301 h 4800600"/>
              <a:gd name="connsiteX2" fmla="*/ 2400300 w 4800600"/>
              <a:gd name="connsiteY2" fmla="*/ 4535831 h 4800600"/>
              <a:gd name="connsiteX3" fmla="*/ 4535830 w 4800600"/>
              <a:gd name="connsiteY3" fmla="*/ 2400301 h 4800600"/>
              <a:gd name="connsiteX4" fmla="*/ 2400300 w 4800600"/>
              <a:gd name="connsiteY4" fmla="*/ 264771 h 4800600"/>
              <a:gd name="connsiteX5" fmla="*/ 2400300 w 4800600"/>
              <a:gd name="connsiteY5" fmla="*/ 0 h 4800600"/>
              <a:gd name="connsiteX6" fmla="*/ 4800600 w 4800600"/>
              <a:gd name="connsiteY6" fmla="*/ 2400300 h 4800600"/>
              <a:gd name="connsiteX7" fmla="*/ 2400300 w 4800600"/>
              <a:gd name="connsiteY7" fmla="*/ 4800600 h 4800600"/>
              <a:gd name="connsiteX8" fmla="*/ 0 w 4800600"/>
              <a:gd name="connsiteY8" fmla="*/ 2400300 h 4800600"/>
              <a:gd name="connsiteX9" fmla="*/ 2400300 w 4800600"/>
              <a:gd name="connsiteY9" fmla="*/ 0 h 4800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800600" h="4800600">
                <a:moveTo>
                  <a:pt x="2400300" y="264771"/>
                </a:moveTo>
                <a:cubicBezTo>
                  <a:pt x="1220879" y="264771"/>
                  <a:pt x="264770" y="1220880"/>
                  <a:pt x="264770" y="2400301"/>
                </a:cubicBezTo>
                <a:cubicBezTo>
                  <a:pt x="264770" y="3579722"/>
                  <a:pt x="1220879" y="4535831"/>
                  <a:pt x="2400300" y="4535831"/>
                </a:cubicBezTo>
                <a:cubicBezTo>
                  <a:pt x="3579721" y="4535831"/>
                  <a:pt x="4535830" y="3579722"/>
                  <a:pt x="4535830" y="2400301"/>
                </a:cubicBezTo>
                <a:cubicBezTo>
                  <a:pt x="4535830" y="1220880"/>
                  <a:pt x="3579721" y="264771"/>
                  <a:pt x="2400300" y="264771"/>
                </a:cubicBezTo>
                <a:close/>
                <a:moveTo>
                  <a:pt x="2400300" y="0"/>
                </a:moveTo>
                <a:cubicBezTo>
                  <a:pt x="3725949" y="0"/>
                  <a:pt x="4800600" y="1074651"/>
                  <a:pt x="4800600" y="2400300"/>
                </a:cubicBezTo>
                <a:cubicBezTo>
                  <a:pt x="4800600" y="3725949"/>
                  <a:pt x="3725949" y="4800600"/>
                  <a:pt x="2400300" y="4800600"/>
                </a:cubicBezTo>
                <a:cubicBezTo>
                  <a:pt x="1074651" y="4800600"/>
                  <a:pt x="0" y="3725949"/>
                  <a:pt x="0" y="2400300"/>
                </a:cubicBezTo>
                <a:cubicBezTo>
                  <a:pt x="0" y="1074651"/>
                  <a:pt x="1074651" y="0"/>
                  <a:pt x="2400300"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Slide Number">
            <a:extLst>
              <a:ext uri="{FF2B5EF4-FFF2-40B4-BE49-F238E27FC236}">
                <a16:creationId xmlns:a16="http://schemas.microsoft.com/office/drawing/2014/main" id="{91895B2E-2FE1-E541-AF39-D805AFDB54A9}"/>
              </a:ext>
            </a:extLst>
          </p:cNvPr>
          <p:cNvSpPr txBox="1"/>
          <p:nvPr userDrawn="1"/>
        </p:nvSpPr>
        <p:spPr>
          <a:xfrm>
            <a:off x="11228832" y="6309360"/>
            <a:ext cx="274320" cy="92333"/>
          </a:xfrm>
          <a:prstGeom prst="rect">
            <a:avLst/>
          </a:prstGeom>
          <a:noFill/>
        </p:spPr>
        <p:txBody>
          <a:bodyPr wrap="square" lIns="0" tIns="0" rIns="0" bIns="0" rtlCol="0">
            <a:spAutoFit/>
          </a:bodyPr>
          <a:lstStyle/>
          <a:p>
            <a:pPr algn="r"/>
            <a:fld id="{487DC405-2E4A-CD4D-9F70-5532D2C55350}" type="slidenum">
              <a:rPr lang="en-US" sz="600" b="0" i="0" smtClean="0">
                <a:solidFill>
                  <a:schemeClr val="bg2"/>
                </a:solidFill>
                <a:latin typeface="FuturaNext-Medium" panose="020B0602020204020303" pitchFamily="34" charset="77"/>
              </a:rPr>
              <a:pPr algn="r"/>
              <a:t>‹#›</a:t>
            </a:fld>
            <a:endParaRPr lang="en-US" sz="600" b="0" i="0" dirty="0">
              <a:solidFill>
                <a:schemeClr val="bg2"/>
              </a:solidFill>
              <a:latin typeface="FuturaNext-Medium" panose="020B0602020204020303" pitchFamily="34" charset="77"/>
            </a:endParaRPr>
          </a:p>
        </p:txBody>
      </p:sp>
    </p:spTree>
    <p:extLst>
      <p:ext uri="{BB962C8B-B14F-4D97-AF65-F5344CB8AC3E}">
        <p14:creationId xmlns:p14="http://schemas.microsoft.com/office/powerpoint/2010/main" val="192707876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Vertical Layout w/ Text + Image Option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685800"/>
            <a:ext cx="2404872" cy="704088"/>
          </a:xfrm>
        </p:spPr>
        <p:txBody>
          <a:bodyPr anchor="t" anchorCtr="0"/>
          <a:lstStyle>
            <a:lvl1pPr>
              <a:defRPr sz="2300" b="0" i="0">
                <a:latin typeface="FuturaNext-Medium" panose="020B0602020204020303" pitchFamily="34" charset="77"/>
              </a:defRPr>
            </a:lvl1pPr>
          </a:lstStyle>
          <a:p>
            <a:r>
              <a:rPr lang="en-US" dirty="0"/>
              <a:t>Long title </a:t>
            </a:r>
            <a:br>
              <a:rPr lang="en-US" dirty="0"/>
            </a:br>
            <a:r>
              <a:rPr lang="en-US" dirty="0"/>
              <a:t>sentence case</a:t>
            </a:r>
          </a:p>
        </p:txBody>
      </p:sp>
      <p:sp>
        <p:nvSpPr>
          <p:cNvPr id="9" name="Text Placeholder 2">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685800" y="1733006"/>
            <a:ext cx="2404872" cy="4439194"/>
          </a:xfrm>
        </p:spPr>
        <p:txBody>
          <a:bodyPr/>
          <a:lstStyle>
            <a:lvl1pPr>
              <a:lnSpc>
                <a:spcPct val="130000"/>
              </a:lnSpc>
              <a:defRPr sz="1800"/>
            </a:lvl1pPr>
            <a:lvl2pPr>
              <a:lnSpc>
                <a:spcPct val="130000"/>
              </a:lnSpc>
              <a:defRPr sz="1800"/>
            </a:lvl2pPr>
            <a:lvl3pPr>
              <a:lnSpc>
                <a:spcPct val="130000"/>
              </a:lnSpc>
              <a:defRPr sz="1800"/>
            </a:lvl3pPr>
            <a:lvl4pPr>
              <a:lnSpc>
                <a:spcPct val="130000"/>
              </a:lnSpc>
              <a:defRPr sz="1800"/>
            </a:lvl4pPr>
          </a:lstStyle>
          <a:p>
            <a:pPr lvl="0"/>
            <a:r>
              <a:rPr lang="en-US" dirty="0"/>
              <a:t>Lorem Ipsum is simply dummy text of the printing and typesetting industry. Lorem Ipsum has been the industry’s standard dummy text ever since the 1500s.</a:t>
            </a:r>
          </a:p>
          <a:p>
            <a:pPr lvl="1"/>
            <a:r>
              <a:rPr lang="en-US" dirty="0"/>
              <a:t>First level</a:t>
            </a:r>
          </a:p>
          <a:p>
            <a:pPr lvl="2"/>
            <a:r>
              <a:rPr lang="en-US" dirty="0"/>
              <a:t>Second level</a:t>
            </a:r>
          </a:p>
          <a:p>
            <a:pPr lvl="3"/>
            <a:r>
              <a:rPr lang="en-US" dirty="0"/>
              <a:t>Third level</a:t>
            </a:r>
          </a:p>
        </p:txBody>
      </p:sp>
      <p:sp>
        <p:nvSpPr>
          <p:cNvPr id="10" name="Picture Placeholder 3" descr="Image Placeholder — Drag and Drop your image, choose from your Media library, or select the placeholder to upload an image from your device.">
            <a:extLst>
              <a:ext uri="{FF2B5EF4-FFF2-40B4-BE49-F238E27FC236}">
                <a16:creationId xmlns:a16="http://schemas.microsoft.com/office/drawing/2014/main" id="{A98CC79F-1E95-8541-8034-F5FAD9638258}"/>
              </a:ext>
            </a:extLst>
          </p:cNvPr>
          <p:cNvSpPr>
            <a:spLocks noGrp="1"/>
          </p:cNvSpPr>
          <p:nvPr>
            <p:ph type="pic" sz="quarter" idx="11" hasCustomPrompt="1"/>
          </p:nvPr>
        </p:nvSpPr>
        <p:spPr>
          <a:xfrm>
            <a:off x="3486480" y="0"/>
            <a:ext cx="8705520" cy="6858000"/>
          </a:xfrm>
          <a:custGeom>
            <a:avLst/>
            <a:gdLst>
              <a:gd name="connsiteX0" fmla="*/ 603030 w 8705520"/>
              <a:gd name="connsiteY0" fmla="*/ 0 h 6858000"/>
              <a:gd name="connsiteX1" fmla="*/ 8705520 w 8705520"/>
              <a:gd name="connsiteY1" fmla="*/ 0 h 6858000"/>
              <a:gd name="connsiteX2" fmla="*/ 8705520 w 8705520"/>
              <a:gd name="connsiteY2" fmla="*/ 6858000 h 6858000"/>
              <a:gd name="connsiteX3" fmla="*/ 603028 w 8705520"/>
              <a:gd name="connsiteY3" fmla="*/ 6858000 h 6858000"/>
              <a:gd name="connsiteX4" fmla="*/ 449946 w 8705520"/>
              <a:gd name="connsiteY4" fmla="*/ 6405514 h 6858000"/>
              <a:gd name="connsiteX5" fmla="*/ 0 w 8705520"/>
              <a:gd name="connsiteY5" fmla="*/ 3429002 h 6858000"/>
              <a:gd name="connsiteX6" fmla="*/ 449944 w 8705520"/>
              <a:gd name="connsiteY6" fmla="*/ 45248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520" h="6858000">
                <a:moveTo>
                  <a:pt x="603030" y="0"/>
                </a:moveTo>
                <a:lnTo>
                  <a:pt x="8705520" y="0"/>
                </a:lnTo>
                <a:lnTo>
                  <a:pt x="8705520" y="6858000"/>
                </a:lnTo>
                <a:lnTo>
                  <a:pt x="603028" y="6858000"/>
                </a:lnTo>
                <a:lnTo>
                  <a:pt x="449946" y="6405514"/>
                </a:lnTo>
                <a:cubicBezTo>
                  <a:pt x="157528" y="5465236"/>
                  <a:pt x="0" y="4465518"/>
                  <a:pt x="0" y="3429002"/>
                </a:cubicBezTo>
                <a:cubicBezTo>
                  <a:pt x="0" y="2392486"/>
                  <a:pt x="157528" y="1392768"/>
                  <a:pt x="449944" y="452488"/>
                </a:cubicBezTo>
                <a:close/>
              </a:path>
            </a:pathLst>
          </a:custGeom>
          <a:solidFill>
            <a:schemeClr val="accent6">
              <a:lumMod val="60000"/>
              <a:lumOff val="40000"/>
            </a:schemeClr>
          </a:solidFill>
        </p:spPr>
        <p:txBody>
          <a:bodyPr wrap="square" tIns="0" bIns="640080" anchor="ctr" anchorCtr="0">
            <a:noAutofit/>
          </a:bodyPr>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dirty="0"/>
              <a:t>Drag and drop image or select icon to add</a:t>
            </a:r>
          </a:p>
        </p:txBody>
      </p:sp>
      <p:sp>
        <p:nvSpPr>
          <p:cNvPr id="6" name="Slide Number">
            <a:extLst>
              <a:ext uri="{FF2B5EF4-FFF2-40B4-BE49-F238E27FC236}">
                <a16:creationId xmlns:a16="http://schemas.microsoft.com/office/drawing/2014/main" id="{EEF821A2-2C1A-7E4E-A318-A1182781C33A}"/>
              </a:ext>
            </a:extLst>
          </p:cNvPr>
          <p:cNvSpPr txBox="1"/>
          <p:nvPr userDrawn="1"/>
        </p:nvSpPr>
        <p:spPr>
          <a:xfrm>
            <a:off x="11228832" y="6309360"/>
            <a:ext cx="274320" cy="92333"/>
          </a:xfrm>
          <a:prstGeom prst="rect">
            <a:avLst/>
          </a:prstGeom>
          <a:noFill/>
        </p:spPr>
        <p:txBody>
          <a:bodyPr wrap="square" lIns="0" tIns="0" rIns="0" bIns="0" rtlCol="0">
            <a:spAutoFit/>
          </a:bodyPr>
          <a:lstStyle/>
          <a:p>
            <a:pPr algn="r"/>
            <a:fld id="{487DC405-2E4A-CD4D-9F70-5532D2C55350}" type="slidenum">
              <a:rPr lang="en-US" sz="600" b="0" i="0" smtClean="0">
                <a:solidFill>
                  <a:schemeClr val="bg2"/>
                </a:solidFill>
                <a:latin typeface="FuturaNext-Medium" panose="020B0602020204020303" pitchFamily="34" charset="77"/>
              </a:rPr>
              <a:pPr algn="r"/>
              <a:t>‹#›</a:t>
            </a:fld>
            <a:endParaRPr lang="en-US" sz="600" b="0" i="0" dirty="0">
              <a:solidFill>
                <a:schemeClr val="bg2"/>
              </a:solidFill>
              <a:latin typeface="FuturaNext-Medium" panose="020B0602020204020303" pitchFamily="34" charset="77"/>
            </a:endParaRPr>
          </a:p>
        </p:txBody>
      </p:sp>
    </p:spTree>
    <p:extLst>
      <p:ext uri="{BB962C8B-B14F-4D97-AF65-F5344CB8AC3E}">
        <p14:creationId xmlns:p14="http://schemas.microsoft.com/office/powerpoint/2010/main" val="366562062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Vertical Layout w/ Text + Image Option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3355848"/>
            <a:ext cx="2404872" cy="704088"/>
          </a:xfrm>
        </p:spPr>
        <p:txBody>
          <a:bodyPr anchor="t" anchorCtr="0"/>
          <a:lstStyle>
            <a:lvl1pPr>
              <a:defRPr sz="2300" b="0" i="0">
                <a:latin typeface="FuturaNext-Medium" panose="020B0602020204020303" pitchFamily="34" charset="77"/>
              </a:defRPr>
            </a:lvl1pPr>
          </a:lstStyle>
          <a:p>
            <a:r>
              <a:rPr lang="en-US" dirty="0"/>
              <a:t>Long title </a:t>
            </a:r>
            <a:br>
              <a:rPr lang="en-US" dirty="0"/>
            </a:br>
            <a:r>
              <a:rPr lang="en-US" dirty="0"/>
              <a:t>sentence case</a:t>
            </a:r>
          </a:p>
        </p:txBody>
      </p:sp>
      <p:sp>
        <p:nvSpPr>
          <p:cNvPr id="9" name="Text Placeholder 2">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685800" y="4403054"/>
            <a:ext cx="2404872" cy="1771676"/>
          </a:xfrm>
        </p:spPr>
        <p:txBody>
          <a:bodyPr>
            <a:noAutofit/>
          </a:bodyPr>
          <a:lstStyle>
            <a:lvl1pPr>
              <a:defRPr/>
            </a:lvl1pPr>
          </a:lstStyle>
          <a:p>
            <a:pPr lvl="0"/>
            <a:r>
              <a:rPr lang="en-US" dirty="0"/>
              <a:t>Lorem Ipsum is simply dummy text of the printing and typesetting industry. Lorem Ipsum has been the industry’s.</a:t>
            </a:r>
          </a:p>
        </p:txBody>
      </p:sp>
      <p:sp>
        <p:nvSpPr>
          <p:cNvPr id="5" name="Picture Placeholder 3" descr="Image Placeholder — Drag and Drop your image, choose from your Media library, or select the placeholder to upload an image from your device.">
            <a:extLst>
              <a:ext uri="{FF2B5EF4-FFF2-40B4-BE49-F238E27FC236}">
                <a16:creationId xmlns:a16="http://schemas.microsoft.com/office/drawing/2014/main" id="{22B65A8A-CD2C-654B-AFC8-42A98B91C012}"/>
              </a:ext>
            </a:extLst>
          </p:cNvPr>
          <p:cNvSpPr>
            <a:spLocks noGrp="1"/>
          </p:cNvSpPr>
          <p:nvPr>
            <p:ph type="pic" sz="quarter" idx="12" hasCustomPrompt="1"/>
          </p:nvPr>
        </p:nvSpPr>
        <p:spPr>
          <a:xfrm>
            <a:off x="3113436" y="0"/>
            <a:ext cx="9078564" cy="6858000"/>
          </a:xfrm>
          <a:custGeom>
            <a:avLst/>
            <a:gdLst>
              <a:gd name="connsiteX0" fmla="*/ 462 w 9078564"/>
              <a:gd name="connsiteY0" fmla="*/ 0 h 6858000"/>
              <a:gd name="connsiteX1" fmla="*/ 9078564 w 9078564"/>
              <a:gd name="connsiteY1" fmla="*/ 0 h 6858000"/>
              <a:gd name="connsiteX2" fmla="*/ 9078564 w 9078564"/>
              <a:gd name="connsiteY2" fmla="*/ 6858000 h 6858000"/>
              <a:gd name="connsiteX3" fmla="*/ 2667002 w 9078564"/>
              <a:gd name="connsiteY3" fmla="*/ 6858000 h 6858000"/>
              <a:gd name="connsiteX4" fmla="*/ 2626056 w 9078564"/>
              <a:gd name="connsiteY4" fmla="*/ 6815054 h 6858000"/>
              <a:gd name="connsiteX5" fmla="*/ 0 w 9078564"/>
              <a:gd name="connsiteY5" fmla="*/ 1828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78564" h="6858000">
                <a:moveTo>
                  <a:pt x="462" y="0"/>
                </a:moveTo>
                <a:lnTo>
                  <a:pt x="9078564" y="0"/>
                </a:lnTo>
                <a:lnTo>
                  <a:pt x="9078564" y="6858000"/>
                </a:lnTo>
                <a:lnTo>
                  <a:pt x="2667002" y="6858000"/>
                </a:lnTo>
                <a:lnTo>
                  <a:pt x="2626056" y="6815054"/>
                </a:lnTo>
                <a:cubicBezTo>
                  <a:pt x="994442" y="5019904"/>
                  <a:pt x="0" y="2635226"/>
                  <a:pt x="0" y="18288"/>
                </a:cubicBezTo>
                <a:close/>
              </a:path>
            </a:pathLst>
          </a:custGeom>
          <a:solidFill>
            <a:schemeClr val="accent6">
              <a:lumMod val="60000"/>
              <a:lumOff val="40000"/>
            </a:schemeClr>
          </a:solidFill>
        </p:spPr>
        <p:txBody>
          <a:bodyPr wrap="square" tIns="0" bIns="640080" anchor="ctr" anchorCtr="0">
            <a:noAutofit/>
          </a:bodyPr>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dirty="0"/>
              <a:t>Drag and drop image or select icon to add</a:t>
            </a:r>
          </a:p>
        </p:txBody>
      </p:sp>
      <p:sp>
        <p:nvSpPr>
          <p:cNvPr id="6" name="Slide Number">
            <a:extLst>
              <a:ext uri="{FF2B5EF4-FFF2-40B4-BE49-F238E27FC236}">
                <a16:creationId xmlns:a16="http://schemas.microsoft.com/office/drawing/2014/main" id="{DFA198A7-AF0A-9044-9FE4-AF92A0754E39}"/>
              </a:ext>
            </a:extLst>
          </p:cNvPr>
          <p:cNvSpPr txBox="1"/>
          <p:nvPr userDrawn="1"/>
        </p:nvSpPr>
        <p:spPr>
          <a:xfrm>
            <a:off x="11228832" y="6309360"/>
            <a:ext cx="274320" cy="92333"/>
          </a:xfrm>
          <a:prstGeom prst="rect">
            <a:avLst/>
          </a:prstGeom>
          <a:noFill/>
        </p:spPr>
        <p:txBody>
          <a:bodyPr wrap="square" lIns="0" tIns="0" rIns="0" bIns="0" rtlCol="0">
            <a:spAutoFit/>
          </a:bodyPr>
          <a:lstStyle/>
          <a:p>
            <a:pPr algn="r"/>
            <a:fld id="{487DC405-2E4A-CD4D-9F70-5532D2C55350}" type="slidenum">
              <a:rPr lang="en-US" sz="600" b="0" i="0" smtClean="0">
                <a:solidFill>
                  <a:schemeClr val="bg2"/>
                </a:solidFill>
                <a:latin typeface="FuturaNext-Medium" panose="020B0602020204020303" pitchFamily="34" charset="77"/>
              </a:rPr>
              <a:pPr algn="r"/>
              <a:t>‹#›</a:t>
            </a:fld>
            <a:endParaRPr lang="en-US" sz="600" b="0" i="0" dirty="0">
              <a:solidFill>
                <a:schemeClr val="bg2"/>
              </a:solidFill>
              <a:latin typeface="FuturaNext-Medium" panose="020B0602020204020303" pitchFamily="34" charset="77"/>
            </a:endParaRPr>
          </a:p>
        </p:txBody>
      </p:sp>
    </p:spTree>
    <p:extLst>
      <p:ext uri="{BB962C8B-B14F-4D97-AF65-F5344CB8AC3E}">
        <p14:creationId xmlns:p14="http://schemas.microsoft.com/office/powerpoint/2010/main" val="361415476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Vertical Layout w/ Text + Image Option 3">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DB7E7E5E-6141-2642-90D6-67DE014B061E}"/>
              </a:ext>
            </a:extLst>
          </p:cNvPr>
          <p:cNvSpPr>
            <a:spLocks noGrp="1"/>
          </p:cNvSpPr>
          <p:nvPr>
            <p:ph type="title" hasCustomPrompt="1"/>
          </p:nvPr>
        </p:nvSpPr>
        <p:spPr>
          <a:xfrm>
            <a:off x="685800" y="886968"/>
            <a:ext cx="5221224" cy="1141659"/>
          </a:xfrm>
        </p:spPr>
        <p:txBody>
          <a:bodyPr anchor="t" anchorCtr="0">
            <a:spAutoFit/>
          </a:bodyPr>
          <a:lstStyle>
            <a:lvl1pPr>
              <a:lnSpc>
                <a:spcPct val="110000"/>
              </a:lnSpc>
              <a:defRPr sz="2300" b="0" i="0">
                <a:latin typeface="FuturaNext-Medium" panose="020B0602020204020303" pitchFamily="34" charset="77"/>
              </a:defRPr>
            </a:lvl1pPr>
          </a:lstStyle>
          <a:p>
            <a:r>
              <a:rPr lang="en-US" dirty="0"/>
              <a:t>Long title sentence case, Lorem Ipsum has been the industry’s standard dummy text ever since the 1500s.</a:t>
            </a:r>
          </a:p>
        </p:txBody>
      </p:sp>
      <p:sp>
        <p:nvSpPr>
          <p:cNvPr id="15" name="Text Placeholder 2">
            <a:extLst>
              <a:ext uri="{FF2B5EF4-FFF2-40B4-BE49-F238E27FC236}">
                <a16:creationId xmlns:a16="http://schemas.microsoft.com/office/drawing/2014/main" id="{31B7C472-61C5-9E4A-A7C6-E77BB1B780B0}"/>
              </a:ext>
            </a:extLst>
          </p:cNvPr>
          <p:cNvSpPr>
            <a:spLocks noGrp="1"/>
          </p:cNvSpPr>
          <p:nvPr>
            <p:ph type="body" sz="quarter" idx="10" hasCustomPrompt="1"/>
          </p:nvPr>
        </p:nvSpPr>
        <p:spPr>
          <a:xfrm>
            <a:off x="685800" y="2371745"/>
            <a:ext cx="5221224" cy="3599287"/>
          </a:xfrm>
        </p:spPr>
        <p:txBody>
          <a:bodyPr/>
          <a:lstStyle>
            <a:lvl1pPr>
              <a:defRPr/>
            </a:lvl1pPr>
          </a:lstStyle>
          <a:p>
            <a:pPr lvl="0"/>
            <a:r>
              <a:rPr lang="en-US" dirty="0"/>
              <a:t>Lorem Ipsum is simply dummy text of the printing and typesetting industry. Lorem Ipsum has been the industry’s standard dummy text ever since the 1500s.</a:t>
            </a:r>
          </a:p>
          <a:p>
            <a:pPr lvl="1"/>
            <a:r>
              <a:rPr lang="en-US" dirty="0"/>
              <a:t>First level</a:t>
            </a:r>
          </a:p>
          <a:p>
            <a:pPr lvl="2"/>
            <a:r>
              <a:rPr lang="en-US" dirty="0"/>
              <a:t>Second level</a:t>
            </a:r>
          </a:p>
          <a:p>
            <a:pPr lvl="3"/>
            <a:r>
              <a:rPr lang="en-US" dirty="0"/>
              <a:t>Third level</a:t>
            </a:r>
          </a:p>
          <a:p>
            <a:pPr lvl="0"/>
            <a:endParaRPr lang="en-US" dirty="0"/>
          </a:p>
          <a:p>
            <a:pPr lvl="0"/>
            <a:r>
              <a:rPr lang="en-US" dirty="0"/>
              <a:t>It has survived not only five centuries, but also the leap into electronic typesetting.</a:t>
            </a:r>
          </a:p>
        </p:txBody>
      </p:sp>
      <p:sp>
        <p:nvSpPr>
          <p:cNvPr id="13" name="Picture Placeholder 3" descr="Image Placeholder — Drag and Drop your image, choose from your Media library, or select the placeholder to upload an image from your device.">
            <a:extLst>
              <a:ext uri="{FF2B5EF4-FFF2-40B4-BE49-F238E27FC236}">
                <a16:creationId xmlns:a16="http://schemas.microsoft.com/office/drawing/2014/main" id="{C62917FF-599D-3045-81AF-EC10E68D0575}"/>
              </a:ext>
            </a:extLst>
          </p:cNvPr>
          <p:cNvSpPr>
            <a:spLocks noGrp="1"/>
          </p:cNvSpPr>
          <p:nvPr>
            <p:ph type="pic" sz="quarter" idx="14" hasCustomPrompt="1"/>
          </p:nvPr>
        </p:nvSpPr>
        <p:spPr>
          <a:xfrm>
            <a:off x="6281928" y="0"/>
            <a:ext cx="5910072" cy="6858000"/>
          </a:xfrm>
          <a:custGeom>
            <a:avLst/>
            <a:gdLst>
              <a:gd name="connsiteX0" fmla="*/ 516790 w 5910072"/>
              <a:gd name="connsiteY0" fmla="*/ 0 h 6858000"/>
              <a:gd name="connsiteX1" fmla="*/ 5910072 w 5910072"/>
              <a:gd name="connsiteY1" fmla="*/ 0 h 6858000"/>
              <a:gd name="connsiteX2" fmla="*/ 5910072 w 5910072"/>
              <a:gd name="connsiteY2" fmla="*/ 6858000 h 6858000"/>
              <a:gd name="connsiteX3" fmla="*/ 516790 w 5910072"/>
              <a:gd name="connsiteY3" fmla="*/ 6858000 h 6858000"/>
              <a:gd name="connsiteX4" fmla="*/ 364310 w 5910072"/>
              <a:gd name="connsiteY4" fmla="*/ 6321024 h 6858000"/>
              <a:gd name="connsiteX5" fmla="*/ 0 w 5910072"/>
              <a:gd name="connsiteY5" fmla="*/ 3429000 h 6858000"/>
              <a:gd name="connsiteX6" fmla="*/ 364311 w 5910072"/>
              <a:gd name="connsiteY6" fmla="*/ 53697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10072" h="6858000">
                <a:moveTo>
                  <a:pt x="516790" y="0"/>
                </a:moveTo>
                <a:lnTo>
                  <a:pt x="5910072" y="0"/>
                </a:lnTo>
                <a:lnTo>
                  <a:pt x="5910072" y="6858000"/>
                </a:lnTo>
                <a:lnTo>
                  <a:pt x="516790" y="6858000"/>
                </a:lnTo>
                <a:lnTo>
                  <a:pt x="364310" y="6321024"/>
                </a:lnTo>
                <a:cubicBezTo>
                  <a:pt x="126487" y="5396658"/>
                  <a:pt x="0" y="4427600"/>
                  <a:pt x="0" y="3429000"/>
                </a:cubicBezTo>
                <a:cubicBezTo>
                  <a:pt x="0" y="2430400"/>
                  <a:pt x="126487" y="1461342"/>
                  <a:pt x="364311" y="536976"/>
                </a:cubicBezTo>
                <a:close/>
              </a:path>
            </a:pathLst>
          </a:custGeom>
          <a:solidFill>
            <a:schemeClr val="accent6">
              <a:lumMod val="60000"/>
              <a:lumOff val="40000"/>
            </a:schemeClr>
          </a:solidFill>
        </p:spPr>
        <p:txBody>
          <a:bodyPr wrap="square" lIns="0" tIns="0" rIns="0" bIns="731520" anchor="ctr" anchorCtr="0">
            <a:noAutofit/>
          </a:bodyPr>
          <a:lstStyle>
            <a:lvl1pPr marL="0" indent="0" algn="ctr">
              <a:buFontTx/>
              <a:buNone/>
              <a:defRPr sz="1000" b="0" i="0">
                <a:latin typeface="FuturaNext-Medium" panose="020B0602020204020303" pitchFamily="34" charset="77"/>
                <a:cs typeface="Arial" panose="020B0604020202020204" pitchFamily="34" charset="0"/>
              </a:defRPr>
            </a:lvl1pPr>
          </a:lstStyle>
          <a:p>
            <a:r>
              <a:rPr lang="en-US" dirty="0"/>
              <a:t>Drag and drop image or select icon to add</a:t>
            </a:r>
          </a:p>
        </p:txBody>
      </p:sp>
      <p:sp>
        <p:nvSpPr>
          <p:cNvPr id="6" name="Slide Number">
            <a:extLst>
              <a:ext uri="{FF2B5EF4-FFF2-40B4-BE49-F238E27FC236}">
                <a16:creationId xmlns:a16="http://schemas.microsoft.com/office/drawing/2014/main" id="{B8FC337B-AAE9-154F-B6C3-EBED6B8295F9}"/>
              </a:ext>
            </a:extLst>
          </p:cNvPr>
          <p:cNvSpPr txBox="1"/>
          <p:nvPr userDrawn="1"/>
        </p:nvSpPr>
        <p:spPr>
          <a:xfrm>
            <a:off x="11228832" y="6309360"/>
            <a:ext cx="274320" cy="92333"/>
          </a:xfrm>
          <a:prstGeom prst="rect">
            <a:avLst/>
          </a:prstGeom>
          <a:noFill/>
        </p:spPr>
        <p:txBody>
          <a:bodyPr wrap="square" lIns="0" tIns="0" rIns="0" bIns="0" rtlCol="0">
            <a:spAutoFit/>
          </a:bodyPr>
          <a:lstStyle/>
          <a:p>
            <a:pPr algn="r"/>
            <a:fld id="{487DC405-2E4A-CD4D-9F70-5532D2C55350}" type="slidenum">
              <a:rPr lang="en-US" sz="600" b="0" i="0" smtClean="0">
                <a:solidFill>
                  <a:schemeClr val="bg2"/>
                </a:solidFill>
                <a:latin typeface="FuturaNext-Medium" panose="020B0602020204020303" pitchFamily="34" charset="77"/>
              </a:rPr>
              <a:pPr algn="r"/>
              <a:t>‹#›</a:t>
            </a:fld>
            <a:endParaRPr lang="en-US" sz="600" b="0" i="0" dirty="0">
              <a:solidFill>
                <a:schemeClr val="bg2"/>
              </a:solidFill>
              <a:latin typeface="FuturaNext-Medium" panose="020B0602020204020303" pitchFamily="34" charset="77"/>
            </a:endParaRPr>
          </a:p>
        </p:txBody>
      </p:sp>
    </p:spTree>
    <p:extLst>
      <p:ext uri="{BB962C8B-B14F-4D97-AF65-F5344CB8AC3E}">
        <p14:creationId xmlns:p14="http://schemas.microsoft.com/office/powerpoint/2010/main" val="196408029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Vertical Layout w/ Text + Image Option 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685800"/>
            <a:ext cx="3355848" cy="299890"/>
          </a:xfrm>
        </p:spPr>
        <p:txBody>
          <a:bodyPr anchor="t" anchorCtr="0">
            <a:noAutofit/>
          </a:bodyPr>
          <a:lstStyle>
            <a:lvl1pPr>
              <a:lnSpc>
                <a:spcPct val="110000"/>
              </a:lnSpc>
              <a:defRPr sz="1900" b="1" i="0">
                <a:solidFill>
                  <a:schemeClr val="accent1"/>
                </a:solidFill>
                <a:latin typeface="Futura Next DemiBold" panose="020B0602020204020303" pitchFamily="34" charset="77"/>
              </a:defRPr>
            </a:lvl1pPr>
          </a:lstStyle>
          <a:p>
            <a:r>
              <a:rPr lang="en-US" dirty="0"/>
              <a:t>Subhead in sentence case</a:t>
            </a:r>
          </a:p>
        </p:txBody>
      </p:sp>
      <p:sp>
        <p:nvSpPr>
          <p:cNvPr id="9" name="Text Placeholder 2">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685800" y="1191960"/>
            <a:ext cx="3355848" cy="4648452"/>
          </a:xfrm>
        </p:spPr>
        <p:txBody>
          <a:bodyPr>
            <a:noAutofit/>
          </a:bodyPr>
          <a:lstStyle>
            <a:lvl1pPr>
              <a:defRPr/>
            </a:lvl1pPr>
          </a:lstStyle>
          <a:p>
            <a:pPr lvl="0"/>
            <a:r>
              <a:rPr lang="en-US" dirty="0"/>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 </a:t>
            </a:r>
          </a:p>
        </p:txBody>
      </p:sp>
      <p:sp>
        <p:nvSpPr>
          <p:cNvPr id="6" name="Picture Placeholder 3" descr="Image Placeholder — Drag and Drop your image, choose from your Media library, or select the placeholder to upload an image from your device.">
            <a:extLst>
              <a:ext uri="{FF2B5EF4-FFF2-40B4-BE49-F238E27FC236}">
                <a16:creationId xmlns:a16="http://schemas.microsoft.com/office/drawing/2014/main" id="{92B909D7-76AD-6249-82AB-076A08868847}"/>
              </a:ext>
            </a:extLst>
          </p:cNvPr>
          <p:cNvSpPr>
            <a:spLocks noGrp="1"/>
          </p:cNvSpPr>
          <p:nvPr>
            <p:ph type="pic" sz="quarter" idx="11" hasCustomPrompt="1"/>
          </p:nvPr>
        </p:nvSpPr>
        <p:spPr>
          <a:xfrm>
            <a:off x="4419600" y="0"/>
            <a:ext cx="7772400" cy="6858000"/>
          </a:xfrm>
          <a:prstGeom prst="rect">
            <a:avLst/>
          </a:prstGeom>
          <a:solidFill>
            <a:schemeClr val="accent6">
              <a:lumMod val="60000"/>
              <a:lumOff val="40000"/>
            </a:schemeClr>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dirty="0"/>
              <a:t>Drag and drop image or select icon to add</a:t>
            </a:r>
          </a:p>
        </p:txBody>
      </p:sp>
      <p:sp>
        <p:nvSpPr>
          <p:cNvPr id="7" name="Slide Number">
            <a:extLst>
              <a:ext uri="{FF2B5EF4-FFF2-40B4-BE49-F238E27FC236}">
                <a16:creationId xmlns:a16="http://schemas.microsoft.com/office/drawing/2014/main" id="{FA8EEA42-F0AB-0343-82DB-E4BF38B3883D}"/>
              </a:ext>
            </a:extLst>
          </p:cNvPr>
          <p:cNvSpPr txBox="1"/>
          <p:nvPr userDrawn="1"/>
        </p:nvSpPr>
        <p:spPr>
          <a:xfrm>
            <a:off x="11228832" y="6309360"/>
            <a:ext cx="274320" cy="92333"/>
          </a:xfrm>
          <a:prstGeom prst="rect">
            <a:avLst/>
          </a:prstGeom>
          <a:noFill/>
        </p:spPr>
        <p:txBody>
          <a:bodyPr wrap="square" lIns="0" tIns="0" rIns="0" bIns="0" rtlCol="0">
            <a:spAutoFit/>
          </a:bodyPr>
          <a:lstStyle/>
          <a:p>
            <a:pPr algn="r"/>
            <a:fld id="{487DC405-2E4A-CD4D-9F70-5532D2C55350}" type="slidenum">
              <a:rPr lang="en-US" sz="600" b="0" i="0" smtClean="0">
                <a:solidFill>
                  <a:schemeClr val="tx1"/>
                </a:solidFill>
                <a:latin typeface="FuturaNext-Medium" panose="020B0602020204020303" pitchFamily="34" charset="77"/>
              </a:rPr>
              <a:pPr algn="r"/>
              <a:t>‹#›</a:t>
            </a:fld>
            <a:endParaRPr lang="en-US" sz="600" b="0" i="0" dirty="0">
              <a:solidFill>
                <a:schemeClr val="tx1"/>
              </a:solidFill>
              <a:latin typeface="FuturaNext-Medium" panose="020B0602020204020303" pitchFamily="34" charset="77"/>
            </a:endParaRPr>
          </a:p>
        </p:txBody>
      </p:sp>
    </p:spTree>
    <p:extLst>
      <p:ext uri="{BB962C8B-B14F-4D97-AF65-F5344CB8AC3E}">
        <p14:creationId xmlns:p14="http://schemas.microsoft.com/office/powerpoint/2010/main" val="310808462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Vertical Layout w/ Image + Text Option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281928" y="886968"/>
            <a:ext cx="5221224" cy="1141659"/>
          </a:xfrm>
        </p:spPr>
        <p:txBody>
          <a:bodyPr anchor="t" anchorCtr="0">
            <a:spAutoFit/>
          </a:bodyPr>
          <a:lstStyle>
            <a:lvl1pPr>
              <a:lnSpc>
                <a:spcPct val="110000"/>
              </a:lnSpc>
              <a:defRPr sz="2300" b="0" i="0">
                <a:latin typeface="FuturaNext-Medium" panose="020B0602020204020303" pitchFamily="34" charset="77"/>
              </a:defRPr>
            </a:lvl1pPr>
          </a:lstStyle>
          <a:p>
            <a:r>
              <a:rPr lang="en-US" dirty="0"/>
              <a:t>Long title sentence case, Lorem Ipsum has been the industry’s standard dummy text ever since the 1500s.</a:t>
            </a:r>
          </a:p>
        </p:txBody>
      </p:sp>
      <p:sp>
        <p:nvSpPr>
          <p:cNvPr id="9" name="Text Placeholder 2">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6281928" y="2371745"/>
            <a:ext cx="5221224" cy="3599287"/>
          </a:xfrm>
        </p:spPr>
        <p:txBody>
          <a:bodyPr/>
          <a:lstStyle>
            <a:lvl1pPr>
              <a:defRPr/>
            </a:lvl1pPr>
          </a:lstStyle>
          <a:p>
            <a:pPr lvl="0"/>
            <a:r>
              <a:rPr lang="en-US" dirty="0"/>
              <a:t>Lorem Ipsum is simply dummy text of the printing and typesetting industry. Lorem Ipsum has been the industry’s standard dummy text ever since the 1500s.</a:t>
            </a:r>
          </a:p>
          <a:p>
            <a:pPr lvl="1"/>
            <a:r>
              <a:rPr lang="en-US" dirty="0"/>
              <a:t>First level</a:t>
            </a:r>
          </a:p>
          <a:p>
            <a:pPr lvl="2"/>
            <a:r>
              <a:rPr lang="en-US" dirty="0"/>
              <a:t>Second level</a:t>
            </a:r>
          </a:p>
          <a:p>
            <a:pPr lvl="3"/>
            <a:r>
              <a:rPr lang="en-US" dirty="0"/>
              <a:t>Third level</a:t>
            </a:r>
          </a:p>
          <a:p>
            <a:pPr lvl="0"/>
            <a:endParaRPr lang="en-US" dirty="0"/>
          </a:p>
          <a:p>
            <a:pPr lvl="0"/>
            <a:r>
              <a:rPr lang="en-US" dirty="0"/>
              <a:t>It has survived not only five centuries, but also the leap into electronic typesetting.</a:t>
            </a:r>
          </a:p>
        </p:txBody>
      </p:sp>
      <p:sp>
        <p:nvSpPr>
          <p:cNvPr id="6" name="Picture Placeholder 3" descr="Image Placeholder — Drag and Drop your image, choose from your Media library, or select the placeholder to upload an image from your device.">
            <a:extLst>
              <a:ext uri="{FF2B5EF4-FFF2-40B4-BE49-F238E27FC236}">
                <a16:creationId xmlns:a16="http://schemas.microsoft.com/office/drawing/2014/main" id="{92B909D7-76AD-6249-82AB-076A08868847}"/>
              </a:ext>
            </a:extLst>
          </p:cNvPr>
          <p:cNvSpPr>
            <a:spLocks noGrp="1"/>
          </p:cNvSpPr>
          <p:nvPr>
            <p:ph type="pic" sz="quarter" idx="11" hasCustomPrompt="1"/>
          </p:nvPr>
        </p:nvSpPr>
        <p:spPr>
          <a:xfrm>
            <a:off x="0" y="0"/>
            <a:ext cx="5907024" cy="6858000"/>
          </a:xfrm>
          <a:prstGeom prst="rect">
            <a:avLst/>
          </a:prstGeom>
          <a:solidFill>
            <a:schemeClr val="accent6">
              <a:lumMod val="60000"/>
              <a:lumOff val="40000"/>
            </a:schemeClr>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dirty="0"/>
              <a:t>Drag and drop image or select icon to add</a:t>
            </a:r>
          </a:p>
        </p:txBody>
      </p:sp>
      <p:sp>
        <p:nvSpPr>
          <p:cNvPr id="7" name="Slide Number">
            <a:extLst>
              <a:ext uri="{FF2B5EF4-FFF2-40B4-BE49-F238E27FC236}">
                <a16:creationId xmlns:a16="http://schemas.microsoft.com/office/drawing/2014/main" id="{FA8EEA42-F0AB-0343-82DB-E4BF38B3883D}"/>
              </a:ext>
            </a:extLst>
          </p:cNvPr>
          <p:cNvSpPr txBox="1"/>
          <p:nvPr userDrawn="1"/>
        </p:nvSpPr>
        <p:spPr>
          <a:xfrm>
            <a:off x="11228832" y="6309360"/>
            <a:ext cx="274320" cy="92333"/>
          </a:xfrm>
          <a:prstGeom prst="rect">
            <a:avLst/>
          </a:prstGeom>
          <a:noFill/>
        </p:spPr>
        <p:txBody>
          <a:bodyPr wrap="square" lIns="0" tIns="0" rIns="0" bIns="0" rtlCol="0">
            <a:spAutoFit/>
          </a:bodyPr>
          <a:lstStyle/>
          <a:p>
            <a:pPr algn="r"/>
            <a:fld id="{487DC405-2E4A-CD4D-9F70-5532D2C55350}" type="slidenum">
              <a:rPr lang="en-US" sz="600" b="0" i="0" smtClean="0">
                <a:solidFill>
                  <a:schemeClr val="tx1"/>
                </a:solidFill>
                <a:latin typeface="FuturaNext-Medium" panose="020B0602020204020303" pitchFamily="34" charset="77"/>
              </a:rPr>
              <a:pPr algn="r"/>
              <a:t>‹#›</a:t>
            </a:fld>
            <a:endParaRPr lang="en-US" sz="600" b="0" i="0" dirty="0">
              <a:solidFill>
                <a:schemeClr val="tx1"/>
              </a:solidFill>
              <a:latin typeface="FuturaNext-Medium" panose="020B0602020204020303" pitchFamily="34" charset="77"/>
            </a:endParaRPr>
          </a:p>
        </p:txBody>
      </p:sp>
    </p:spTree>
    <p:extLst>
      <p:ext uri="{BB962C8B-B14F-4D97-AF65-F5344CB8AC3E}">
        <p14:creationId xmlns:p14="http://schemas.microsoft.com/office/powerpoint/2010/main" val="92067277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Vertical Layout w/ Image + Text Option 2">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B7220531-D027-3A4A-9F33-305E544BE670}"/>
              </a:ext>
            </a:extLst>
          </p:cNvPr>
          <p:cNvSpPr>
            <a:spLocks noGrp="1"/>
          </p:cNvSpPr>
          <p:nvPr>
            <p:ph type="title" hasCustomPrompt="1"/>
          </p:nvPr>
        </p:nvSpPr>
        <p:spPr>
          <a:xfrm>
            <a:off x="6281928" y="886968"/>
            <a:ext cx="5221224" cy="1141659"/>
          </a:xfrm>
        </p:spPr>
        <p:txBody>
          <a:bodyPr anchor="t" anchorCtr="0">
            <a:spAutoFit/>
          </a:bodyPr>
          <a:lstStyle>
            <a:lvl1pPr>
              <a:lnSpc>
                <a:spcPct val="110000"/>
              </a:lnSpc>
              <a:defRPr sz="2300" b="0" i="0">
                <a:latin typeface="FuturaNext-Medium" panose="020B0602020204020303" pitchFamily="34" charset="77"/>
              </a:defRPr>
            </a:lvl1pPr>
          </a:lstStyle>
          <a:p>
            <a:r>
              <a:rPr lang="en-US" dirty="0"/>
              <a:t>Long title sentence case, Lorem Ipsum has been the industry’s standard dummy text ever since the 1500s.</a:t>
            </a:r>
          </a:p>
        </p:txBody>
      </p:sp>
      <p:sp>
        <p:nvSpPr>
          <p:cNvPr id="18" name="Text Placeholder 2">
            <a:extLst>
              <a:ext uri="{FF2B5EF4-FFF2-40B4-BE49-F238E27FC236}">
                <a16:creationId xmlns:a16="http://schemas.microsoft.com/office/drawing/2014/main" id="{79C3CC2B-114F-6B45-A6BC-67F381F62135}"/>
              </a:ext>
            </a:extLst>
          </p:cNvPr>
          <p:cNvSpPr>
            <a:spLocks noGrp="1"/>
          </p:cNvSpPr>
          <p:nvPr>
            <p:ph type="body" sz="quarter" idx="10" hasCustomPrompt="1"/>
          </p:nvPr>
        </p:nvSpPr>
        <p:spPr>
          <a:xfrm>
            <a:off x="6281928" y="2371745"/>
            <a:ext cx="5221224" cy="3599287"/>
          </a:xfrm>
        </p:spPr>
        <p:txBody>
          <a:bodyPr/>
          <a:lstStyle>
            <a:lvl1pPr>
              <a:defRPr/>
            </a:lvl1pPr>
          </a:lstStyle>
          <a:p>
            <a:pPr lvl="0"/>
            <a:r>
              <a:rPr lang="en-US" dirty="0"/>
              <a:t>Lorem Ipsum is simply dummy text of the printing and typesetting industry. Lorem Ipsum has been the industry’s standard dummy text ever since the 1500s.</a:t>
            </a:r>
          </a:p>
          <a:p>
            <a:pPr lvl="1"/>
            <a:r>
              <a:rPr lang="en-US" dirty="0"/>
              <a:t>First level</a:t>
            </a:r>
          </a:p>
          <a:p>
            <a:pPr lvl="2"/>
            <a:r>
              <a:rPr lang="en-US" dirty="0"/>
              <a:t>Second level</a:t>
            </a:r>
          </a:p>
          <a:p>
            <a:pPr lvl="3"/>
            <a:r>
              <a:rPr lang="en-US" dirty="0"/>
              <a:t>Third level</a:t>
            </a:r>
          </a:p>
          <a:p>
            <a:pPr lvl="0"/>
            <a:endParaRPr lang="en-US" dirty="0"/>
          </a:p>
          <a:p>
            <a:pPr lvl="0"/>
            <a:r>
              <a:rPr lang="en-US" dirty="0"/>
              <a:t>It has survived not only five centuries, but also the leap into electronic typesetting.</a:t>
            </a:r>
          </a:p>
        </p:txBody>
      </p:sp>
      <p:sp>
        <p:nvSpPr>
          <p:cNvPr id="15" name="Picture Placeholder 3" descr="Image Placeholder — Drag and Drop your image, choose from your Media library, or select the placeholder to upload an image from your device.">
            <a:extLst>
              <a:ext uri="{FF2B5EF4-FFF2-40B4-BE49-F238E27FC236}">
                <a16:creationId xmlns:a16="http://schemas.microsoft.com/office/drawing/2014/main" id="{7AFD2F91-B811-6843-97ED-4D5DEAF431EC}"/>
              </a:ext>
            </a:extLst>
          </p:cNvPr>
          <p:cNvSpPr>
            <a:spLocks noGrp="1"/>
          </p:cNvSpPr>
          <p:nvPr>
            <p:ph type="pic" sz="quarter" idx="17" hasCustomPrompt="1"/>
          </p:nvPr>
        </p:nvSpPr>
        <p:spPr>
          <a:xfrm>
            <a:off x="0" y="0"/>
            <a:ext cx="5910073" cy="6858000"/>
          </a:xfrm>
          <a:custGeom>
            <a:avLst/>
            <a:gdLst>
              <a:gd name="connsiteX0" fmla="*/ 0 w 5910073"/>
              <a:gd name="connsiteY0" fmla="*/ 0 h 6858000"/>
              <a:gd name="connsiteX1" fmla="*/ 5405049 w 5910073"/>
              <a:gd name="connsiteY1" fmla="*/ 0 h 6858000"/>
              <a:gd name="connsiteX2" fmla="*/ 5500177 w 5910073"/>
              <a:gd name="connsiteY2" fmla="*/ 330085 h 6858000"/>
              <a:gd name="connsiteX3" fmla="*/ 5910073 w 5910073"/>
              <a:gd name="connsiteY3" fmla="*/ 3428999 h 6858000"/>
              <a:gd name="connsiteX4" fmla="*/ 5500179 w 5910073"/>
              <a:gd name="connsiteY4" fmla="*/ 6527913 h 6858000"/>
              <a:gd name="connsiteX5" fmla="*/ 5405049 w 5910073"/>
              <a:gd name="connsiteY5" fmla="*/ 6858000 h 6858000"/>
              <a:gd name="connsiteX6" fmla="*/ 0 w 59100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10073" h="6858000">
                <a:moveTo>
                  <a:pt x="0" y="0"/>
                </a:moveTo>
                <a:lnTo>
                  <a:pt x="5405049" y="0"/>
                </a:lnTo>
                <a:lnTo>
                  <a:pt x="5500177" y="330085"/>
                </a:lnTo>
                <a:cubicBezTo>
                  <a:pt x="5767461" y="1317794"/>
                  <a:pt x="5910073" y="2356742"/>
                  <a:pt x="5910073" y="3428999"/>
                </a:cubicBezTo>
                <a:cubicBezTo>
                  <a:pt x="5910073" y="4501256"/>
                  <a:pt x="5767463" y="5540205"/>
                  <a:pt x="5500179" y="6527913"/>
                </a:cubicBezTo>
                <a:lnTo>
                  <a:pt x="5405049" y="6858000"/>
                </a:lnTo>
                <a:lnTo>
                  <a:pt x="0" y="6858000"/>
                </a:lnTo>
                <a:close/>
              </a:path>
            </a:pathLst>
          </a:custGeom>
          <a:solidFill>
            <a:schemeClr val="accent6">
              <a:lumMod val="60000"/>
              <a:lumOff val="40000"/>
            </a:schemeClr>
          </a:solidFill>
        </p:spPr>
        <p:txBody>
          <a:bodyPr wrap="square" tIns="0" bIns="640080" anchor="ctr" anchorCtr="0">
            <a:noAutofit/>
          </a:bodyPr>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dirty="0"/>
              <a:t>Drag and drop image or select icon to add</a:t>
            </a:r>
          </a:p>
        </p:txBody>
      </p:sp>
      <p:sp>
        <p:nvSpPr>
          <p:cNvPr id="6" name="Slide Number">
            <a:extLst>
              <a:ext uri="{FF2B5EF4-FFF2-40B4-BE49-F238E27FC236}">
                <a16:creationId xmlns:a16="http://schemas.microsoft.com/office/drawing/2014/main" id="{5C622E49-760E-F84D-8176-1486E1B143FF}"/>
              </a:ext>
            </a:extLst>
          </p:cNvPr>
          <p:cNvSpPr txBox="1"/>
          <p:nvPr userDrawn="1"/>
        </p:nvSpPr>
        <p:spPr>
          <a:xfrm>
            <a:off x="11228832" y="6309360"/>
            <a:ext cx="274320" cy="92333"/>
          </a:xfrm>
          <a:prstGeom prst="rect">
            <a:avLst/>
          </a:prstGeom>
          <a:noFill/>
        </p:spPr>
        <p:txBody>
          <a:bodyPr wrap="square" lIns="0" tIns="0" rIns="0" bIns="0" rtlCol="0">
            <a:spAutoFit/>
          </a:bodyPr>
          <a:lstStyle/>
          <a:p>
            <a:pPr algn="r"/>
            <a:fld id="{487DC405-2E4A-CD4D-9F70-5532D2C55350}" type="slidenum">
              <a:rPr lang="en-US" sz="600" b="0" i="0" smtClean="0">
                <a:solidFill>
                  <a:schemeClr val="tx1"/>
                </a:solidFill>
                <a:latin typeface="FuturaNext-Medium" panose="020B0602020204020303" pitchFamily="34" charset="77"/>
              </a:rPr>
              <a:pPr algn="r"/>
              <a:t>‹#›</a:t>
            </a:fld>
            <a:endParaRPr lang="en-US" sz="600" b="0" i="0" dirty="0">
              <a:solidFill>
                <a:schemeClr val="tx1"/>
              </a:solidFill>
              <a:latin typeface="FuturaNext-Medium" panose="020B0602020204020303" pitchFamily="34" charset="77"/>
            </a:endParaRPr>
          </a:p>
        </p:txBody>
      </p:sp>
    </p:spTree>
    <p:extLst>
      <p:ext uri="{BB962C8B-B14F-4D97-AF65-F5344CB8AC3E}">
        <p14:creationId xmlns:p14="http://schemas.microsoft.com/office/powerpoint/2010/main" val="47028369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Vertical Layout w/ Full Image">
    <p:spTree>
      <p:nvGrpSpPr>
        <p:cNvPr id="1" name=""/>
        <p:cNvGrpSpPr/>
        <p:nvPr/>
      </p:nvGrpSpPr>
      <p:grpSpPr>
        <a:xfrm>
          <a:off x="0" y="0"/>
          <a:ext cx="0" cy="0"/>
          <a:chOff x="0" y="0"/>
          <a:chExt cx="0" cy="0"/>
        </a:xfrm>
      </p:grpSpPr>
      <p:sp>
        <p:nvSpPr>
          <p:cNvPr id="5" name="Picture Placeholder 3" descr="Image Placeholder — Drag and Drop your image, choose from your Media library, or select the placeholder to upload an image from your device.">
            <a:extLst>
              <a:ext uri="{FF2B5EF4-FFF2-40B4-BE49-F238E27FC236}">
                <a16:creationId xmlns:a16="http://schemas.microsoft.com/office/drawing/2014/main" id="{9E1FF214-90D7-E24E-922F-0ED2770E7BE5}"/>
              </a:ext>
            </a:extLst>
          </p:cNvPr>
          <p:cNvSpPr>
            <a:spLocks noGrp="1"/>
          </p:cNvSpPr>
          <p:nvPr>
            <p:ph type="pic" sz="quarter" idx="11" hasCustomPrompt="1"/>
          </p:nvPr>
        </p:nvSpPr>
        <p:spPr>
          <a:xfrm>
            <a:off x="0" y="0"/>
            <a:ext cx="12198096" cy="6858000"/>
          </a:xfrm>
          <a:solidFill>
            <a:schemeClr val="accent6">
              <a:lumMod val="60000"/>
              <a:lumOff val="40000"/>
            </a:schemeClr>
          </a:solidFill>
        </p:spPr>
        <p:txBody>
          <a:bodyPr tIns="0" bIns="64008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dirty="0"/>
              <a:t>Drag and drop image or select icon to add</a:t>
            </a:r>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685800"/>
            <a:ext cx="2404872" cy="704088"/>
          </a:xfrm>
        </p:spPr>
        <p:txBody>
          <a:bodyPr anchor="t" anchorCtr="0"/>
          <a:lstStyle>
            <a:lvl1pPr>
              <a:defRPr sz="2300" b="0" i="0">
                <a:latin typeface="FuturaNext-Medium" panose="020B0602020204020303" pitchFamily="34" charset="77"/>
              </a:defRPr>
            </a:lvl1pPr>
          </a:lstStyle>
          <a:p>
            <a:r>
              <a:rPr lang="en-US" dirty="0"/>
              <a:t>Long title </a:t>
            </a:r>
            <a:br>
              <a:rPr lang="en-US" dirty="0"/>
            </a:br>
            <a:r>
              <a:rPr lang="en-US" dirty="0"/>
              <a:t>sentence case</a:t>
            </a:r>
          </a:p>
        </p:txBody>
      </p:sp>
      <p:sp>
        <p:nvSpPr>
          <p:cNvPr id="9" name="Text Placeholder 2">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685800" y="1733006"/>
            <a:ext cx="2404872" cy="4439194"/>
          </a:xfrm>
        </p:spPr>
        <p:txBody>
          <a:bodyPr/>
          <a:lstStyle>
            <a:lvl1pPr>
              <a:defRPr/>
            </a:lvl1pPr>
          </a:lstStyle>
          <a:p>
            <a:pPr lvl="0"/>
            <a:r>
              <a:rPr lang="en-US" dirty="0"/>
              <a:t>Lorem Ipsum is simply dummy text of the printing and typesetting industry. Lorem Ipsum has been the industry’s standard dummy text ever since the 1500s.</a:t>
            </a:r>
          </a:p>
          <a:p>
            <a:pPr lvl="1"/>
            <a:r>
              <a:rPr lang="en-US" dirty="0"/>
              <a:t>First level</a:t>
            </a:r>
          </a:p>
          <a:p>
            <a:pPr lvl="2"/>
            <a:r>
              <a:rPr lang="en-US" dirty="0"/>
              <a:t>Second level</a:t>
            </a:r>
          </a:p>
          <a:p>
            <a:pPr lvl="3"/>
            <a:r>
              <a:rPr lang="en-US" dirty="0"/>
              <a:t>Third level</a:t>
            </a:r>
          </a:p>
        </p:txBody>
      </p:sp>
      <p:sp>
        <p:nvSpPr>
          <p:cNvPr id="6" name="Slide Number">
            <a:extLst>
              <a:ext uri="{FF2B5EF4-FFF2-40B4-BE49-F238E27FC236}">
                <a16:creationId xmlns:a16="http://schemas.microsoft.com/office/drawing/2014/main" id="{6D2A294E-9C5A-0D44-B938-6C301308203C}"/>
              </a:ext>
            </a:extLst>
          </p:cNvPr>
          <p:cNvSpPr txBox="1"/>
          <p:nvPr userDrawn="1"/>
        </p:nvSpPr>
        <p:spPr>
          <a:xfrm>
            <a:off x="11228832" y="6309360"/>
            <a:ext cx="274320" cy="92333"/>
          </a:xfrm>
          <a:prstGeom prst="rect">
            <a:avLst/>
          </a:prstGeom>
          <a:noFill/>
        </p:spPr>
        <p:txBody>
          <a:bodyPr wrap="square" lIns="0" tIns="0" rIns="0" bIns="0" rtlCol="0">
            <a:spAutoFit/>
          </a:bodyPr>
          <a:lstStyle/>
          <a:p>
            <a:pPr algn="r"/>
            <a:fld id="{487DC405-2E4A-CD4D-9F70-5532D2C55350}" type="slidenum">
              <a:rPr lang="en-US" sz="600" b="0" i="0" smtClean="0">
                <a:solidFill>
                  <a:schemeClr val="bg2"/>
                </a:solidFill>
                <a:latin typeface="FuturaNext-Medium" panose="020B0602020204020303" pitchFamily="34" charset="77"/>
              </a:rPr>
              <a:pPr algn="r"/>
              <a:t>‹#›</a:t>
            </a:fld>
            <a:endParaRPr lang="en-US" sz="600" b="0" i="0" dirty="0">
              <a:solidFill>
                <a:schemeClr val="bg2"/>
              </a:solidFill>
              <a:latin typeface="FuturaNext-Medium" panose="020B0602020204020303" pitchFamily="34" charset="77"/>
            </a:endParaRPr>
          </a:p>
        </p:txBody>
      </p:sp>
    </p:spTree>
    <p:extLst>
      <p:ext uri="{BB962C8B-B14F-4D97-AF65-F5344CB8AC3E}">
        <p14:creationId xmlns:p14="http://schemas.microsoft.com/office/powerpoint/2010/main" val="35300029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ver — White Backgroun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03CB1-EFAC-D446-A1DB-6064B729B4AD}"/>
              </a:ext>
            </a:extLst>
          </p:cNvPr>
          <p:cNvSpPr>
            <a:spLocks noGrp="1"/>
          </p:cNvSpPr>
          <p:nvPr>
            <p:ph type="ctrTitle" hasCustomPrompt="1"/>
          </p:nvPr>
        </p:nvSpPr>
        <p:spPr>
          <a:xfrm>
            <a:off x="685800" y="2496312"/>
            <a:ext cx="8951976" cy="1280160"/>
          </a:xfrm>
        </p:spPr>
        <p:txBody>
          <a:bodyPr anchor="ctr" anchorCtr="0">
            <a:noAutofit/>
          </a:bodyPr>
          <a:lstStyle>
            <a:lvl1pPr algn="l">
              <a:lnSpc>
                <a:spcPct val="97000"/>
              </a:lnSpc>
              <a:defRPr sz="4300" b="0" i="0">
                <a:latin typeface="Futura Next Book" panose="020B0502020204020303" pitchFamily="34" charset="77"/>
              </a:defRPr>
            </a:lvl1pPr>
          </a:lstStyle>
          <a:p>
            <a:r>
              <a:rPr lang="en-US" dirty="0"/>
              <a:t>Title of the presentation</a:t>
            </a:r>
            <a:br>
              <a:rPr lang="en-US" dirty="0"/>
            </a:br>
            <a:r>
              <a:rPr lang="en-US" dirty="0"/>
              <a:t>two lines max and no subtitle</a:t>
            </a:r>
          </a:p>
        </p:txBody>
      </p:sp>
      <p:sp>
        <p:nvSpPr>
          <p:cNvPr id="3" name="Subtitle 2">
            <a:extLst>
              <a:ext uri="{FF2B5EF4-FFF2-40B4-BE49-F238E27FC236}">
                <a16:creationId xmlns:a16="http://schemas.microsoft.com/office/drawing/2014/main" id="{09CB8B89-4C40-6347-B7B0-A8E678B575ED}"/>
              </a:ext>
            </a:extLst>
          </p:cNvPr>
          <p:cNvSpPr>
            <a:spLocks noGrp="1"/>
          </p:cNvSpPr>
          <p:nvPr>
            <p:ph type="subTitle" idx="1" hasCustomPrompt="1"/>
          </p:nvPr>
        </p:nvSpPr>
        <p:spPr>
          <a:xfrm>
            <a:off x="685800" y="4096512"/>
            <a:ext cx="8951976" cy="200055"/>
          </a:xfrm>
        </p:spPr>
        <p:txBody>
          <a:bodyPr anchor="ctr" anchorCtr="0">
            <a:noAutofit/>
          </a:bodyPr>
          <a:lstStyle>
            <a:lvl1pPr marL="0" indent="0" algn="l">
              <a:lnSpc>
                <a:spcPct val="100000"/>
              </a:lnSpc>
              <a:buNone/>
              <a:defRPr sz="1300" b="1" i="0" spc="50" baseline="0">
                <a:solidFill>
                  <a:schemeClr val="accent6"/>
                </a:solidFill>
                <a:latin typeface="Futura Next DemiBold" panose="020B0602020204020303" pitchFamily="34" charset="77"/>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Month-Day-Year</a:t>
            </a:r>
          </a:p>
        </p:txBody>
      </p:sp>
      <p:pic>
        <p:nvPicPr>
          <p:cNvPr id="10" name="Picture 3" descr="Publicis Sapient Logo">
            <a:extLst>
              <a:ext uri="{FF2B5EF4-FFF2-40B4-BE49-F238E27FC236}">
                <a16:creationId xmlns:a16="http://schemas.microsoft.com/office/drawing/2014/main" id="{40E43B78-4A9B-1A49-8559-CF875F8D01F6}"/>
              </a:ext>
            </a:extLst>
          </p:cNvPr>
          <p:cNvPicPr>
            <a:picLocks noChangeAspect="1"/>
          </p:cNvPicPr>
          <p:nvPr userDrawn="1"/>
        </p:nvPicPr>
        <p:blipFill>
          <a:blip r:embed="rId2"/>
          <a:stretch>
            <a:fillRect/>
          </a:stretch>
        </p:blipFill>
        <p:spPr>
          <a:xfrm>
            <a:off x="685800" y="5730953"/>
            <a:ext cx="914400" cy="496111"/>
          </a:xfrm>
          <a:prstGeom prst="rect">
            <a:avLst/>
          </a:prstGeom>
        </p:spPr>
      </p:pic>
    </p:spTree>
    <p:extLst>
      <p:ext uri="{BB962C8B-B14F-4D97-AF65-F5344CB8AC3E}">
        <p14:creationId xmlns:p14="http://schemas.microsoft.com/office/powerpoint/2010/main" val="205492605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w/ Full Image">
    <p:spTree>
      <p:nvGrpSpPr>
        <p:cNvPr id="1" name=""/>
        <p:cNvGrpSpPr/>
        <p:nvPr/>
      </p:nvGrpSpPr>
      <p:grpSpPr>
        <a:xfrm>
          <a:off x="0" y="0"/>
          <a:ext cx="0" cy="0"/>
          <a:chOff x="0" y="0"/>
          <a:chExt cx="0" cy="0"/>
        </a:xfrm>
      </p:grpSpPr>
      <p:sp>
        <p:nvSpPr>
          <p:cNvPr id="3" name="Picture Placeholder 2" descr="Image Placeholder — Drag and Drop your image, choose from your Media library, or select the placeholder to upload an image from your device.">
            <a:extLst>
              <a:ext uri="{FF2B5EF4-FFF2-40B4-BE49-F238E27FC236}">
                <a16:creationId xmlns:a16="http://schemas.microsoft.com/office/drawing/2014/main" id="{D3FCD2E8-B38F-154E-A1D1-148E331A35C0}"/>
              </a:ext>
            </a:extLst>
          </p:cNvPr>
          <p:cNvSpPr>
            <a:spLocks noGrp="1"/>
          </p:cNvSpPr>
          <p:nvPr>
            <p:ph type="pic" sz="quarter" idx="11" hasCustomPrompt="1"/>
          </p:nvPr>
        </p:nvSpPr>
        <p:spPr>
          <a:xfrm>
            <a:off x="0" y="0"/>
            <a:ext cx="12198096" cy="6858000"/>
          </a:xfrm>
          <a:prstGeom prst="rect">
            <a:avLst/>
          </a:prstGeom>
          <a:solidFill>
            <a:schemeClr val="accent6">
              <a:lumMod val="60000"/>
              <a:lumOff val="40000"/>
            </a:schemeClr>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dirty="0"/>
              <a:t>Insert your logos here</a:t>
            </a:r>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685800"/>
            <a:ext cx="10817352" cy="749808"/>
          </a:xfrm>
        </p:spPr>
        <p:txBody>
          <a:bodyPr anchor="t" anchorCtr="0"/>
          <a:lstStyle>
            <a:lvl1pPr>
              <a:defRPr sz="2300" b="0" i="0">
                <a:latin typeface="FuturaNext-Medium" panose="020B0602020204020303" pitchFamily="34" charset="77"/>
              </a:defRPr>
            </a:lvl1pPr>
          </a:lstStyle>
          <a:p>
            <a:r>
              <a:rPr lang="en-US" dirty="0"/>
              <a:t>Long title sentence case, the standard chunk of Lorem Ipsum used since the 1500s is reproduced below for those interested.</a:t>
            </a:r>
          </a:p>
        </p:txBody>
      </p:sp>
      <p:sp>
        <p:nvSpPr>
          <p:cNvPr id="5" name="Slide Number">
            <a:extLst>
              <a:ext uri="{FF2B5EF4-FFF2-40B4-BE49-F238E27FC236}">
                <a16:creationId xmlns:a16="http://schemas.microsoft.com/office/drawing/2014/main" id="{699CCB4F-8EAA-054B-84F2-B8BAEEFE3054}"/>
              </a:ext>
            </a:extLst>
          </p:cNvPr>
          <p:cNvSpPr txBox="1"/>
          <p:nvPr userDrawn="1"/>
        </p:nvSpPr>
        <p:spPr>
          <a:xfrm>
            <a:off x="11228832" y="6309360"/>
            <a:ext cx="274320" cy="92333"/>
          </a:xfrm>
          <a:prstGeom prst="rect">
            <a:avLst/>
          </a:prstGeom>
          <a:noFill/>
        </p:spPr>
        <p:txBody>
          <a:bodyPr wrap="square" lIns="0" tIns="0" rIns="0" bIns="0" rtlCol="0">
            <a:spAutoFit/>
          </a:bodyPr>
          <a:lstStyle/>
          <a:p>
            <a:pPr algn="r"/>
            <a:fld id="{487DC405-2E4A-CD4D-9F70-5532D2C55350}" type="slidenum">
              <a:rPr lang="en-US" sz="600" b="0" i="0" smtClean="0">
                <a:solidFill>
                  <a:schemeClr val="bg2"/>
                </a:solidFill>
                <a:latin typeface="FuturaNext-Medium" panose="020B0602020204020303" pitchFamily="34" charset="77"/>
              </a:rPr>
              <a:pPr algn="r"/>
              <a:t>‹#›</a:t>
            </a:fld>
            <a:endParaRPr lang="en-US" sz="600" b="0" i="0" dirty="0">
              <a:solidFill>
                <a:schemeClr val="bg2"/>
              </a:solidFill>
              <a:latin typeface="FuturaNext-Medium" panose="020B0602020204020303" pitchFamily="34" charset="77"/>
            </a:endParaRPr>
          </a:p>
        </p:txBody>
      </p:sp>
    </p:spTree>
    <p:extLst>
      <p:ext uri="{BB962C8B-B14F-4D97-AF65-F5344CB8AC3E}">
        <p14:creationId xmlns:p14="http://schemas.microsoft.com/office/powerpoint/2010/main" val="106094770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685800"/>
            <a:ext cx="10817352" cy="749808"/>
          </a:xfrm>
        </p:spPr>
        <p:txBody>
          <a:bodyPr anchor="t" anchorCtr="0"/>
          <a:lstStyle>
            <a:lvl1pPr>
              <a:defRPr sz="2300" b="0" i="0">
                <a:latin typeface="FuturaNext-Medium" panose="020B0602020204020303" pitchFamily="34" charset="77"/>
              </a:defRPr>
            </a:lvl1pPr>
          </a:lstStyle>
          <a:p>
            <a:r>
              <a:rPr lang="en-US" dirty="0"/>
              <a:t>Long title sentence case, the standard chunk of Lorem Ipsum used since the 1500s is reproduced below for those interested.</a:t>
            </a:r>
          </a:p>
        </p:txBody>
      </p:sp>
      <p:sp>
        <p:nvSpPr>
          <p:cNvPr id="4" name="Slide Number">
            <a:extLst>
              <a:ext uri="{FF2B5EF4-FFF2-40B4-BE49-F238E27FC236}">
                <a16:creationId xmlns:a16="http://schemas.microsoft.com/office/drawing/2014/main" id="{F4A8C5FB-9817-CE42-98A9-641F059E8748}"/>
              </a:ext>
            </a:extLst>
          </p:cNvPr>
          <p:cNvSpPr txBox="1"/>
          <p:nvPr userDrawn="1"/>
        </p:nvSpPr>
        <p:spPr>
          <a:xfrm>
            <a:off x="11228832" y="6309360"/>
            <a:ext cx="274320" cy="92333"/>
          </a:xfrm>
          <a:prstGeom prst="rect">
            <a:avLst/>
          </a:prstGeom>
          <a:noFill/>
        </p:spPr>
        <p:txBody>
          <a:bodyPr wrap="square" lIns="0" tIns="0" rIns="0" bIns="0" rtlCol="0">
            <a:spAutoFit/>
          </a:bodyPr>
          <a:lstStyle/>
          <a:p>
            <a:pPr algn="r"/>
            <a:fld id="{487DC405-2E4A-CD4D-9F70-5532D2C55350}" type="slidenum">
              <a:rPr lang="en-US" sz="600" b="0" i="0" smtClean="0">
                <a:solidFill>
                  <a:schemeClr val="tx1"/>
                </a:solidFill>
                <a:latin typeface="FuturaNext-Medium" panose="020B0602020204020303" pitchFamily="34" charset="77"/>
              </a:rPr>
              <a:pPr algn="r"/>
              <a:t>‹#›</a:t>
            </a:fld>
            <a:endParaRPr lang="en-US" sz="600" b="0" i="0" dirty="0">
              <a:solidFill>
                <a:schemeClr val="tx1"/>
              </a:solidFill>
              <a:latin typeface="FuturaNext-Medium" panose="020B0602020204020303" pitchFamily="34" charset="77"/>
            </a:endParaRPr>
          </a:p>
        </p:txBody>
      </p:sp>
    </p:spTree>
    <p:extLst>
      <p:ext uri="{BB962C8B-B14F-4D97-AF65-F5344CB8AC3E}">
        <p14:creationId xmlns:p14="http://schemas.microsoft.com/office/powerpoint/2010/main" val="254799679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Column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685800"/>
            <a:ext cx="10817352" cy="749808"/>
          </a:xfrm>
        </p:spPr>
        <p:txBody>
          <a:bodyPr anchor="t" anchorCtr="0"/>
          <a:lstStyle>
            <a:lvl1pPr>
              <a:defRPr sz="2300" b="0" i="0">
                <a:latin typeface="FuturaNext-Medium" panose="020B0602020204020303" pitchFamily="34" charset="77"/>
              </a:defRPr>
            </a:lvl1pPr>
          </a:lstStyle>
          <a:p>
            <a:r>
              <a:rPr lang="en-US" dirty="0"/>
              <a:t>Long title sentence case, the standard chunk of Lorem Ipsum used since the 1500s is reproduced below for those interested.</a:t>
            </a:r>
          </a:p>
        </p:txBody>
      </p:sp>
      <p:sp>
        <p:nvSpPr>
          <p:cNvPr id="4" name="Text Placeholder 2">
            <a:extLst>
              <a:ext uri="{FF2B5EF4-FFF2-40B4-BE49-F238E27FC236}">
                <a16:creationId xmlns:a16="http://schemas.microsoft.com/office/drawing/2014/main" id="{67CDEDFD-576F-A341-90F4-8AF774613A60}"/>
              </a:ext>
            </a:extLst>
          </p:cNvPr>
          <p:cNvSpPr>
            <a:spLocks noGrp="1"/>
          </p:cNvSpPr>
          <p:nvPr>
            <p:ph type="body" sz="quarter" idx="12" hasCustomPrompt="1"/>
          </p:nvPr>
        </p:nvSpPr>
        <p:spPr>
          <a:xfrm>
            <a:off x="685800" y="1792224"/>
            <a:ext cx="10817352" cy="343748"/>
          </a:xfrm>
        </p:spPr>
        <p:txBody>
          <a:bodyPr>
            <a:noAutofit/>
          </a:bodyPr>
          <a:lstStyle>
            <a:lvl1pPr>
              <a:defRPr sz="1900" b="1" i="0">
                <a:solidFill>
                  <a:schemeClr val="accent1"/>
                </a:solidFill>
                <a:latin typeface="Futura Next DemiBold" panose="020B0602020204020303" pitchFamily="34" charset="77"/>
              </a:defRPr>
            </a:lvl1pPr>
          </a:lstStyle>
          <a:p>
            <a:pPr lvl="0"/>
            <a:r>
              <a:rPr lang="en-US" dirty="0"/>
              <a:t>Subhead in sentence case</a:t>
            </a:r>
          </a:p>
        </p:txBody>
      </p:sp>
      <p:sp>
        <p:nvSpPr>
          <p:cNvPr id="8" name="Text Placeholder 3">
            <a:extLst>
              <a:ext uri="{FF2B5EF4-FFF2-40B4-BE49-F238E27FC236}">
                <a16:creationId xmlns:a16="http://schemas.microsoft.com/office/drawing/2014/main" id="{1136CCBC-51DB-374F-B7AB-3AE33F4D85A5}"/>
              </a:ext>
            </a:extLst>
          </p:cNvPr>
          <p:cNvSpPr>
            <a:spLocks noGrp="1"/>
          </p:cNvSpPr>
          <p:nvPr>
            <p:ph type="body" sz="quarter" idx="13" hasCustomPrompt="1"/>
          </p:nvPr>
        </p:nvSpPr>
        <p:spPr>
          <a:xfrm>
            <a:off x="685800" y="2331720"/>
            <a:ext cx="10817352" cy="3639312"/>
          </a:xfrm>
        </p:spPr>
        <p:txBody>
          <a:bodyPr numCol="2" spcCol="411480"/>
          <a:lstStyle>
            <a:lvl1pPr>
              <a:defRPr/>
            </a:lvl1pPr>
          </a:lstStyle>
          <a:p>
            <a:pPr lvl="0"/>
            <a:r>
              <a:rPr lang="en-US" dirty="0"/>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a:t>
            </a:r>
          </a:p>
          <a:p>
            <a:pPr lvl="1"/>
            <a:r>
              <a:rPr lang="en-US" dirty="0"/>
              <a:t>First level</a:t>
            </a:r>
          </a:p>
          <a:p>
            <a:pPr lvl="2"/>
            <a:r>
              <a:rPr lang="en-US" dirty="0"/>
              <a:t>Second level</a:t>
            </a:r>
          </a:p>
          <a:p>
            <a:pPr lvl="3"/>
            <a:r>
              <a:rPr lang="en-US" dirty="0"/>
              <a:t>Third level</a:t>
            </a:r>
          </a:p>
          <a:p>
            <a:pPr lvl="0"/>
            <a:r>
              <a:rPr lang="en-US" dirty="0"/>
              <a:t>It is a long established fact that a reader will be distracted by the readable content of a page when looking at its layout. The point of using Lorem Ipsum is that it has a more-or-less normal distribution of letters, as opposed to using ‘Content here, content here’, making it look like readable English. Many desktop publishing packages and web page editors now use Lorem Ipsum as their default model text, and a search for ‘lorem ipsum’ will uncover many web sites still in their infancy.</a:t>
            </a:r>
          </a:p>
        </p:txBody>
      </p:sp>
      <p:sp>
        <p:nvSpPr>
          <p:cNvPr id="6" name="Slide Number">
            <a:extLst>
              <a:ext uri="{FF2B5EF4-FFF2-40B4-BE49-F238E27FC236}">
                <a16:creationId xmlns:a16="http://schemas.microsoft.com/office/drawing/2014/main" id="{42C12E4C-F06E-2949-A969-83AB8BE3148C}"/>
              </a:ext>
            </a:extLst>
          </p:cNvPr>
          <p:cNvSpPr txBox="1"/>
          <p:nvPr userDrawn="1"/>
        </p:nvSpPr>
        <p:spPr>
          <a:xfrm>
            <a:off x="11228832" y="6309360"/>
            <a:ext cx="274320" cy="92333"/>
          </a:xfrm>
          <a:prstGeom prst="rect">
            <a:avLst/>
          </a:prstGeom>
          <a:noFill/>
        </p:spPr>
        <p:txBody>
          <a:bodyPr wrap="square" lIns="0" tIns="0" rIns="0" bIns="0" rtlCol="0">
            <a:spAutoFit/>
          </a:bodyPr>
          <a:lstStyle/>
          <a:p>
            <a:pPr algn="r"/>
            <a:fld id="{487DC405-2E4A-CD4D-9F70-5532D2C55350}" type="slidenum">
              <a:rPr lang="en-US" sz="600" b="0" i="0" smtClean="0">
                <a:solidFill>
                  <a:schemeClr val="tx1"/>
                </a:solidFill>
                <a:latin typeface="FuturaNext-Medium" panose="020B0602020204020303" pitchFamily="34" charset="77"/>
              </a:rPr>
              <a:pPr algn="r"/>
              <a:t>‹#›</a:t>
            </a:fld>
            <a:endParaRPr lang="en-US" sz="600" b="0" i="0" dirty="0">
              <a:solidFill>
                <a:schemeClr val="tx1"/>
              </a:solidFill>
              <a:latin typeface="FuturaNext-Medium" panose="020B0602020204020303" pitchFamily="34" charset="77"/>
            </a:endParaRPr>
          </a:p>
        </p:txBody>
      </p:sp>
    </p:spTree>
    <p:extLst>
      <p:ext uri="{BB962C8B-B14F-4D97-AF65-F5344CB8AC3E}">
        <p14:creationId xmlns:p14="http://schemas.microsoft.com/office/powerpoint/2010/main" val="383841645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2-Column Layout w/ Separate Text Boxe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685800"/>
            <a:ext cx="10817352" cy="749808"/>
          </a:xfrm>
        </p:spPr>
        <p:txBody>
          <a:bodyPr anchor="t" anchorCtr="0"/>
          <a:lstStyle>
            <a:lvl1pPr>
              <a:defRPr sz="2300" b="0" i="0">
                <a:latin typeface="FuturaNext-Medium" panose="020B0602020204020303" pitchFamily="34" charset="77"/>
              </a:defRPr>
            </a:lvl1pPr>
          </a:lstStyle>
          <a:p>
            <a:r>
              <a:rPr lang="en-US" dirty="0"/>
              <a:t>Long title sentence case, the standard chunk of Lorem Ipsum used since the 1500s is reproduced below for those interested.</a:t>
            </a:r>
          </a:p>
        </p:txBody>
      </p:sp>
      <p:sp>
        <p:nvSpPr>
          <p:cNvPr id="8" name="Text Placeholder 2">
            <a:extLst>
              <a:ext uri="{FF2B5EF4-FFF2-40B4-BE49-F238E27FC236}">
                <a16:creationId xmlns:a16="http://schemas.microsoft.com/office/drawing/2014/main" id="{9FEB3EB4-A14C-C24B-A720-E0BA31B4D268}"/>
              </a:ext>
            </a:extLst>
          </p:cNvPr>
          <p:cNvSpPr>
            <a:spLocks noGrp="1"/>
          </p:cNvSpPr>
          <p:nvPr>
            <p:ph type="body" sz="quarter" idx="13" hasCustomPrompt="1"/>
          </p:nvPr>
        </p:nvSpPr>
        <p:spPr>
          <a:xfrm>
            <a:off x="685800" y="1792224"/>
            <a:ext cx="10817352" cy="343748"/>
          </a:xfrm>
        </p:spPr>
        <p:txBody>
          <a:bodyPr>
            <a:noAutofit/>
          </a:bodyPr>
          <a:lstStyle>
            <a:lvl1pPr>
              <a:defRPr sz="1900" b="1" i="0">
                <a:solidFill>
                  <a:schemeClr val="accent1"/>
                </a:solidFill>
                <a:latin typeface="Futura Next DemiBold" panose="020B0602020204020303" pitchFamily="34" charset="77"/>
              </a:defRPr>
            </a:lvl1pPr>
          </a:lstStyle>
          <a:p>
            <a:pPr lvl="0"/>
            <a:r>
              <a:rPr lang="en-US" dirty="0"/>
              <a:t>Subhead in sentence case</a:t>
            </a:r>
          </a:p>
        </p:txBody>
      </p:sp>
      <p:sp>
        <p:nvSpPr>
          <p:cNvPr id="10" name="Text Placeholder 3">
            <a:extLst>
              <a:ext uri="{FF2B5EF4-FFF2-40B4-BE49-F238E27FC236}">
                <a16:creationId xmlns:a16="http://schemas.microsoft.com/office/drawing/2014/main" id="{D80B3160-741B-954A-9F60-9DBA0D373E8C}"/>
              </a:ext>
            </a:extLst>
          </p:cNvPr>
          <p:cNvSpPr>
            <a:spLocks noGrp="1"/>
          </p:cNvSpPr>
          <p:nvPr>
            <p:ph type="body" sz="quarter" idx="14" hasCustomPrompt="1"/>
          </p:nvPr>
        </p:nvSpPr>
        <p:spPr>
          <a:xfrm>
            <a:off x="685800" y="2331720"/>
            <a:ext cx="5184648" cy="3639312"/>
          </a:xfrm>
        </p:spPr>
        <p:txBody>
          <a:bodyPr>
            <a:noAutofit/>
          </a:bodyPr>
          <a:lstStyle>
            <a:lvl1pPr>
              <a:defRPr/>
            </a:lvl1pPr>
          </a:lstStyle>
          <a:p>
            <a:pPr lvl="0"/>
            <a:r>
              <a:rPr lang="en-US" dirty="0"/>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a:t>
            </a:r>
          </a:p>
          <a:p>
            <a:pPr lvl="1"/>
            <a:r>
              <a:rPr lang="en-US" dirty="0"/>
              <a:t>First level</a:t>
            </a:r>
          </a:p>
          <a:p>
            <a:pPr lvl="2"/>
            <a:r>
              <a:rPr lang="en-US" dirty="0"/>
              <a:t>Second level</a:t>
            </a:r>
          </a:p>
          <a:p>
            <a:pPr lvl="3"/>
            <a:r>
              <a:rPr lang="en-US" dirty="0"/>
              <a:t>Third level</a:t>
            </a:r>
          </a:p>
        </p:txBody>
      </p:sp>
      <p:sp>
        <p:nvSpPr>
          <p:cNvPr id="12" name="Text Placeholder 4">
            <a:extLst>
              <a:ext uri="{FF2B5EF4-FFF2-40B4-BE49-F238E27FC236}">
                <a16:creationId xmlns:a16="http://schemas.microsoft.com/office/drawing/2014/main" id="{6C7D4CFA-A8C6-7340-9F2A-8DCE6E677E1E}"/>
              </a:ext>
            </a:extLst>
          </p:cNvPr>
          <p:cNvSpPr>
            <a:spLocks noGrp="1"/>
          </p:cNvSpPr>
          <p:nvPr>
            <p:ph type="body" sz="quarter" idx="15" hasCustomPrompt="1"/>
          </p:nvPr>
        </p:nvSpPr>
        <p:spPr>
          <a:xfrm>
            <a:off x="6320028" y="2331719"/>
            <a:ext cx="5184648" cy="3639312"/>
          </a:xfrm>
        </p:spPr>
        <p:txBody>
          <a:bodyPr>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a:extLst>
              <a:ext uri="{FF2B5EF4-FFF2-40B4-BE49-F238E27FC236}">
                <a16:creationId xmlns:a16="http://schemas.microsoft.com/office/drawing/2014/main" id="{42C12E4C-F06E-2949-A969-83AB8BE3148C}"/>
              </a:ext>
            </a:extLst>
          </p:cNvPr>
          <p:cNvSpPr txBox="1"/>
          <p:nvPr userDrawn="1"/>
        </p:nvSpPr>
        <p:spPr>
          <a:xfrm>
            <a:off x="11228832" y="6309360"/>
            <a:ext cx="274320" cy="92333"/>
          </a:xfrm>
          <a:prstGeom prst="rect">
            <a:avLst/>
          </a:prstGeom>
          <a:noFill/>
        </p:spPr>
        <p:txBody>
          <a:bodyPr wrap="square" lIns="0" tIns="0" rIns="0" bIns="0" rtlCol="0">
            <a:spAutoFit/>
          </a:bodyPr>
          <a:lstStyle/>
          <a:p>
            <a:pPr algn="r"/>
            <a:fld id="{487DC405-2E4A-CD4D-9F70-5532D2C55350}" type="slidenum">
              <a:rPr lang="en-US" sz="600" b="0" i="0" smtClean="0">
                <a:solidFill>
                  <a:schemeClr val="tx1"/>
                </a:solidFill>
                <a:latin typeface="FuturaNext-Medium" panose="020B0602020204020303" pitchFamily="34" charset="77"/>
              </a:rPr>
              <a:pPr algn="r"/>
              <a:t>‹#›</a:t>
            </a:fld>
            <a:endParaRPr lang="en-US" sz="600" b="0" i="0" dirty="0">
              <a:solidFill>
                <a:schemeClr val="tx1"/>
              </a:solidFill>
              <a:latin typeface="FuturaNext-Medium" panose="020B0602020204020303" pitchFamily="34" charset="77"/>
            </a:endParaRPr>
          </a:p>
        </p:txBody>
      </p:sp>
    </p:spTree>
    <p:extLst>
      <p:ext uri="{BB962C8B-B14F-4D97-AF65-F5344CB8AC3E}">
        <p14:creationId xmlns:p14="http://schemas.microsoft.com/office/powerpoint/2010/main" val="307611858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2-Column Layout w/ 2 Separate Text Boxe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685800"/>
            <a:ext cx="10817352" cy="749808"/>
          </a:xfrm>
        </p:spPr>
        <p:txBody>
          <a:bodyPr anchor="t" anchorCtr="0"/>
          <a:lstStyle>
            <a:lvl1pPr>
              <a:defRPr sz="2300" b="0" i="0">
                <a:latin typeface="FuturaNext-Medium" panose="020B0602020204020303" pitchFamily="34" charset="77"/>
              </a:defRPr>
            </a:lvl1pPr>
          </a:lstStyle>
          <a:p>
            <a:r>
              <a:rPr lang="en-US" dirty="0"/>
              <a:t>Long title sentence case, the standard chunk of Lorem Ipsum used since the 1500s is reproduced below for those interested.</a:t>
            </a:r>
          </a:p>
        </p:txBody>
      </p:sp>
      <p:sp>
        <p:nvSpPr>
          <p:cNvPr id="8" name="Text Placeholder 2">
            <a:extLst>
              <a:ext uri="{FF2B5EF4-FFF2-40B4-BE49-F238E27FC236}">
                <a16:creationId xmlns:a16="http://schemas.microsoft.com/office/drawing/2014/main" id="{9FEB3EB4-A14C-C24B-A720-E0BA31B4D268}"/>
              </a:ext>
            </a:extLst>
          </p:cNvPr>
          <p:cNvSpPr>
            <a:spLocks noGrp="1"/>
          </p:cNvSpPr>
          <p:nvPr>
            <p:ph type="body" sz="quarter" idx="13" hasCustomPrompt="1"/>
          </p:nvPr>
        </p:nvSpPr>
        <p:spPr>
          <a:xfrm>
            <a:off x="685800" y="1792224"/>
            <a:ext cx="10817352" cy="343748"/>
          </a:xfrm>
        </p:spPr>
        <p:txBody>
          <a:bodyPr>
            <a:noAutofit/>
          </a:bodyPr>
          <a:lstStyle>
            <a:lvl1pPr>
              <a:defRPr sz="1900" b="1" i="0">
                <a:solidFill>
                  <a:schemeClr val="accent1"/>
                </a:solidFill>
                <a:latin typeface="Futura Next DemiBold" panose="020B0602020204020303" pitchFamily="34" charset="77"/>
              </a:defRPr>
            </a:lvl1pPr>
          </a:lstStyle>
          <a:p>
            <a:pPr lvl="0"/>
            <a:r>
              <a:rPr lang="en-US" dirty="0"/>
              <a:t>Subhead in sentence case</a:t>
            </a:r>
          </a:p>
        </p:txBody>
      </p:sp>
      <p:sp>
        <p:nvSpPr>
          <p:cNvPr id="10" name="Text Placeholder 3">
            <a:extLst>
              <a:ext uri="{FF2B5EF4-FFF2-40B4-BE49-F238E27FC236}">
                <a16:creationId xmlns:a16="http://schemas.microsoft.com/office/drawing/2014/main" id="{D80B3160-741B-954A-9F60-9DBA0D373E8C}"/>
              </a:ext>
            </a:extLst>
          </p:cNvPr>
          <p:cNvSpPr>
            <a:spLocks noGrp="1"/>
          </p:cNvSpPr>
          <p:nvPr>
            <p:ph type="body" sz="quarter" idx="14" hasCustomPrompt="1"/>
          </p:nvPr>
        </p:nvSpPr>
        <p:spPr>
          <a:xfrm>
            <a:off x="685800" y="2331720"/>
            <a:ext cx="5184648" cy="3639312"/>
          </a:xfrm>
        </p:spPr>
        <p:txBody>
          <a:bodyPr>
            <a:noAutofit/>
          </a:bodyPr>
          <a:lstStyle>
            <a:lvl1pPr>
              <a:defRPr/>
            </a:lvl1pPr>
          </a:lstStyle>
          <a:p>
            <a:pPr lvl="0"/>
            <a:r>
              <a:rPr lang="en-US" dirty="0"/>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a:t>
            </a:r>
          </a:p>
          <a:p>
            <a:pPr lvl="1"/>
            <a:r>
              <a:rPr lang="en-US" dirty="0"/>
              <a:t>First level</a:t>
            </a:r>
          </a:p>
          <a:p>
            <a:pPr lvl="2"/>
            <a:r>
              <a:rPr lang="en-US" dirty="0"/>
              <a:t>Second level</a:t>
            </a:r>
          </a:p>
          <a:p>
            <a:pPr lvl="3"/>
            <a:r>
              <a:rPr lang="en-US" dirty="0"/>
              <a:t>Third level</a:t>
            </a:r>
          </a:p>
        </p:txBody>
      </p:sp>
      <p:sp>
        <p:nvSpPr>
          <p:cNvPr id="12" name="Text Placeholder 4">
            <a:extLst>
              <a:ext uri="{FF2B5EF4-FFF2-40B4-BE49-F238E27FC236}">
                <a16:creationId xmlns:a16="http://schemas.microsoft.com/office/drawing/2014/main" id="{6C7D4CFA-A8C6-7340-9F2A-8DCE6E677E1E}"/>
              </a:ext>
            </a:extLst>
          </p:cNvPr>
          <p:cNvSpPr>
            <a:spLocks noGrp="1"/>
          </p:cNvSpPr>
          <p:nvPr>
            <p:ph type="body" sz="quarter" idx="15" hasCustomPrompt="1"/>
          </p:nvPr>
        </p:nvSpPr>
        <p:spPr>
          <a:xfrm>
            <a:off x="6320028" y="2331719"/>
            <a:ext cx="5184648" cy="1807144"/>
          </a:xfrm>
        </p:spPr>
        <p:txBody>
          <a:bodyPr>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a:extLst>
              <a:ext uri="{FF2B5EF4-FFF2-40B4-BE49-F238E27FC236}">
                <a16:creationId xmlns:a16="http://schemas.microsoft.com/office/drawing/2014/main" id="{42C12E4C-F06E-2949-A969-83AB8BE3148C}"/>
              </a:ext>
            </a:extLst>
          </p:cNvPr>
          <p:cNvSpPr txBox="1"/>
          <p:nvPr userDrawn="1"/>
        </p:nvSpPr>
        <p:spPr>
          <a:xfrm>
            <a:off x="11228832" y="6309360"/>
            <a:ext cx="274320" cy="92333"/>
          </a:xfrm>
          <a:prstGeom prst="rect">
            <a:avLst/>
          </a:prstGeom>
          <a:noFill/>
        </p:spPr>
        <p:txBody>
          <a:bodyPr wrap="square" lIns="0" tIns="0" rIns="0" bIns="0" rtlCol="0">
            <a:spAutoFit/>
          </a:bodyPr>
          <a:lstStyle/>
          <a:p>
            <a:pPr algn="r"/>
            <a:fld id="{487DC405-2E4A-CD4D-9F70-5532D2C55350}" type="slidenum">
              <a:rPr lang="en-US" sz="600" b="0" i="0" smtClean="0">
                <a:solidFill>
                  <a:schemeClr val="tx1"/>
                </a:solidFill>
                <a:latin typeface="FuturaNext-Medium" panose="020B0602020204020303" pitchFamily="34" charset="77"/>
              </a:rPr>
              <a:pPr algn="r"/>
              <a:t>‹#›</a:t>
            </a:fld>
            <a:endParaRPr lang="en-US" sz="600" b="0" i="0" dirty="0">
              <a:solidFill>
                <a:schemeClr val="tx1"/>
              </a:solidFill>
              <a:latin typeface="FuturaNext-Medium" panose="020B0602020204020303" pitchFamily="34" charset="77"/>
            </a:endParaRPr>
          </a:p>
        </p:txBody>
      </p:sp>
      <p:sp>
        <p:nvSpPr>
          <p:cNvPr id="4" name="Text Placeholder 3">
            <a:extLst>
              <a:ext uri="{FF2B5EF4-FFF2-40B4-BE49-F238E27FC236}">
                <a16:creationId xmlns:a16="http://schemas.microsoft.com/office/drawing/2014/main" id="{B05566A9-DE47-8D42-8116-4954C59D079A}"/>
              </a:ext>
            </a:extLst>
          </p:cNvPr>
          <p:cNvSpPr>
            <a:spLocks noGrp="1"/>
          </p:cNvSpPr>
          <p:nvPr>
            <p:ph type="body" sz="quarter" idx="16"/>
          </p:nvPr>
        </p:nvSpPr>
        <p:spPr>
          <a:xfrm>
            <a:off x="6320028" y="4451794"/>
            <a:ext cx="5184648" cy="15192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53099982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slide w/ Short Paragrap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2857500"/>
            <a:ext cx="3355848" cy="1143000"/>
          </a:xfrm>
        </p:spPr>
        <p:txBody>
          <a:bodyPr anchor="ctr" anchorCtr="0">
            <a:noAutofit/>
          </a:bodyPr>
          <a:lstStyle>
            <a:lvl1pPr>
              <a:defRPr sz="2300" b="0" i="0">
                <a:latin typeface="FuturaNext-Medium" panose="020B0602020204020303" pitchFamily="34" charset="77"/>
              </a:defRPr>
            </a:lvl1pPr>
          </a:lstStyle>
          <a:p>
            <a:r>
              <a:rPr lang="en-US" dirty="0"/>
              <a:t>Long title sentence case, lorem ipsum has been standard dummy text.</a:t>
            </a:r>
          </a:p>
        </p:txBody>
      </p:sp>
      <p:sp>
        <p:nvSpPr>
          <p:cNvPr id="5" name="Subtitle 2">
            <a:extLst>
              <a:ext uri="{FF2B5EF4-FFF2-40B4-BE49-F238E27FC236}">
                <a16:creationId xmlns:a16="http://schemas.microsoft.com/office/drawing/2014/main" id="{A36173C8-29BB-4940-A3CF-7EC08F0A6ED5}"/>
              </a:ext>
            </a:extLst>
          </p:cNvPr>
          <p:cNvSpPr>
            <a:spLocks noGrp="1"/>
          </p:cNvSpPr>
          <p:nvPr>
            <p:ph type="subTitle" idx="11" hasCustomPrompt="1"/>
          </p:nvPr>
        </p:nvSpPr>
        <p:spPr>
          <a:xfrm>
            <a:off x="5358384" y="1381290"/>
            <a:ext cx="6153912" cy="343748"/>
          </a:xfrm>
        </p:spPr>
        <p:txBody>
          <a:bodyPr anchor="t" anchorCtr="0">
            <a:noAutofit/>
          </a:bodyPr>
          <a:lstStyle>
            <a:lvl1pPr marL="0" indent="0" algn="l">
              <a:spcAft>
                <a:spcPts val="0"/>
              </a:spcAft>
              <a:buNone/>
              <a:defRPr sz="1900" b="0" i="0" kern="0" cap="none" spc="50" baseline="0">
                <a:solidFill>
                  <a:schemeClr val="accent1"/>
                </a:solidFill>
                <a:latin typeface="Futura Next DemiBold" panose="020B0602020204020303" pitchFamily="34" charset="77"/>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Subhead in sentence case</a:t>
            </a:r>
          </a:p>
        </p:txBody>
      </p:sp>
      <p:sp>
        <p:nvSpPr>
          <p:cNvPr id="9" name="Text Placeholder 3">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5358384" y="1926995"/>
            <a:ext cx="6153912" cy="3657600"/>
          </a:xfrm>
        </p:spPr>
        <p:txBody>
          <a:bodyPr numCol="1" spcCol="384048">
            <a:noAutofit/>
          </a:bodyPr>
          <a:lstStyle>
            <a:lvl1pPr>
              <a:defRPr/>
            </a:lvl1pPr>
          </a:lstStyle>
          <a:p>
            <a:pPr lvl="0"/>
            <a:r>
              <a:rPr lang="en-US" dirty="0"/>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dirty="0"/>
              <a:t>First level</a:t>
            </a:r>
          </a:p>
          <a:p>
            <a:pPr lvl="2"/>
            <a:r>
              <a:rPr lang="en-US" dirty="0"/>
              <a:t>Second level</a:t>
            </a:r>
          </a:p>
          <a:p>
            <a:pPr lvl="3"/>
            <a:r>
              <a:rPr lang="en-US" dirty="0"/>
              <a:t>Third level</a:t>
            </a:r>
          </a:p>
        </p:txBody>
      </p:sp>
      <p:sp>
        <p:nvSpPr>
          <p:cNvPr id="7" name="Slide Number">
            <a:extLst>
              <a:ext uri="{FF2B5EF4-FFF2-40B4-BE49-F238E27FC236}">
                <a16:creationId xmlns:a16="http://schemas.microsoft.com/office/drawing/2014/main" id="{F8F8B1B8-3E0E-674A-B248-D40A56B68672}"/>
              </a:ext>
            </a:extLst>
          </p:cNvPr>
          <p:cNvSpPr txBox="1"/>
          <p:nvPr userDrawn="1"/>
        </p:nvSpPr>
        <p:spPr>
          <a:xfrm>
            <a:off x="11228832" y="6309360"/>
            <a:ext cx="274320" cy="92333"/>
          </a:xfrm>
          <a:prstGeom prst="rect">
            <a:avLst/>
          </a:prstGeom>
          <a:noFill/>
        </p:spPr>
        <p:txBody>
          <a:bodyPr wrap="square" lIns="0" tIns="0" rIns="0" bIns="0" rtlCol="0">
            <a:spAutoFit/>
          </a:bodyPr>
          <a:lstStyle/>
          <a:p>
            <a:pPr algn="r"/>
            <a:fld id="{487DC405-2E4A-CD4D-9F70-5532D2C55350}" type="slidenum">
              <a:rPr lang="en-US" sz="600" b="0" i="0" smtClean="0">
                <a:solidFill>
                  <a:schemeClr val="tx1"/>
                </a:solidFill>
                <a:latin typeface="FuturaNext-Medium" panose="020B0602020204020303" pitchFamily="34" charset="77"/>
              </a:rPr>
              <a:pPr algn="r"/>
              <a:t>‹#›</a:t>
            </a:fld>
            <a:endParaRPr lang="en-US" sz="600" b="0" i="0" dirty="0">
              <a:solidFill>
                <a:schemeClr val="tx1"/>
              </a:solidFill>
              <a:latin typeface="FuturaNext-Medium" panose="020B0602020204020303" pitchFamily="34" charset="77"/>
            </a:endParaRPr>
          </a:p>
        </p:txBody>
      </p:sp>
    </p:spTree>
    <p:extLst>
      <p:ext uri="{BB962C8B-B14F-4D97-AF65-F5344CB8AC3E}">
        <p14:creationId xmlns:p14="http://schemas.microsoft.com/office/powerpoint/2010/main" val="401320343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2-Column Layout w/ Text + Chart/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685800"/>
            <a:ext cx="10817352" cy="749808"/>
          </a:xfrm>
        </p:spPr>
        <p:txBody>
          <a:bodyPr anchor="t" anchorCtr="0"/>
          <a:lstStyle>
            <a:lvl1pPr>
              <a:defRPr sz="2300" b="0" i="0">
                <a:latin typeface="FuturaNext-Medium" panose="020B0602020204020303" pitchFamily="34" charset="77"/>
              </a:defRPr>
            </a:lvl1pPr>
          </a:lstStyle>
          <a:p>
            <a:r>
              <a:rPr lang="en-US" dirty="0"/>
              <a:t>Long title sentence case, the standard chunk of Lorem Ipsum used since the 1500s is reproduced below for those interested.</a:t>
            </a:r>
          </a:p>
        </p:txBody>
      </p:sp>
      <p:sp>
        <p:nvSpPr>
          <p:cNvPr id="8" name="Text Placeholder 2">
            <a:extLst>
              <a:ext uri="{FF2B5EF4-FFF2-40B4-BE49-F238E27FC236}">
                <a16:creationId xmlns:a16="http://schemas.microsoft.com/office/drawing/2014/main" id="{9FEB3EB4-A14C-C24B-A720-E0BA31B4D268}"/>
              </a:ext>
            </a:extLst>
          </p:cNvPr>
          <p:cNvSpPr>
            <a:spLocks noGrp="1"/>
          </p:cNvSpPr>
          <p:nvPr>
            <p:ph type="body" sz="quarter" idx="13" hasCustomPrompt="1"/>
          </p:nvPr>
        </p:nvSpPr>
        <p:spPr>
          <a:xfrm>
            <a:off x="685800" y="1792224"/>
            <a:ext cx="10817352" cy="343748"/>
          </a:xfrm>
        </p:spPr>
        <p:txBody>
          <a:bodyPr>
            <a:noAutofit/>
          </a:bodyPr>
          <a:lstStyle>
            <a:lvl1pPr>
              <a:defRPr sz="1900" b="1" i="0">
                <a:solidFill>
                  <a:schemeClr val="accent1"/>
                </a:solidFill>
                <a:latin typeface="Futura Next DemiBold" panose="020B0602020204020303" pitchFamily="34" charset="77"/>
              </a:defRPr>
            </a:lvl1pPr>
          </a:lstStyle>
          <a:p>
            <a:pPr lvl="0"/>
            <a:r>
              <a:rPr lang="en-US" dirty="0"/>
              <a:t>Subhead in sentence case</a:t>
            </a:r>
          </a:p>
        </p:txBody>
      </p:sp>
      <p:sp>
        <p:nvSpPr>
          <p:cNvPr id="10" name="Text Placeholder 3">
            <a:extLst>
              <a:ext uri="{FF2B5EF4-FFF2-40B4-BE49-F238E27FC236}">
                <a16:creationId xmlns:a16="http://schemas.microsoft.com/office/drawing/2014/main" id="{D80B3160-741B-954A-9F60-9DBA0D373E8C}"/>
              </a:ext>
            </a:extLst>
          </p:cNvPr>
          <p:cNvSpPr>
            <a:spLocks noGrp="1"/>
          </p:cNvSpPr>
          <p:nvPr>
            <p:ph type="body" sz="quarter" idx="14" hasCustomPrompt="1"/>
          </p:nvPr>
        </p:nvSpPr>
        <p:spPr>
          <a:xfrm>
            <a:off x="685800" y="2331720"/>
            <a:ext cx="5184648" cy="3639312"/>
          </a:xfrm>
        </p:spPr>
        <p:txBody>
          <a:bodyPr/>
          <a:lstStyle>
            <a:lvl1pPr>
              <a:defRPr/>
            </a:lvl1pPr>
          </a:lstStyle>
          <a:p>
            <a:pPr lvl="0"/>
            <a:r>
              <a:rPr lang="en-US" dirty="0"/>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a:t>
            </a:r>
          </a:p>
          <a:p>
            <a:pPr lvl="1"/>
            <a:r>
              <a:rPr lang="en-US" dirty="0"/>
              <a:t>First level</a:t>
            </a:r>
          </a:p>
          <a:p>
            <a:pPr lvl="2"/>
            <a:r>
              <a:rPr lang="en-US" dirty="0"/>
              <a:t>Second level</a:t>
            </a:r>
          </a:p>
          <a:p>
            <a:pPr lvl="3"/>
            <a:r>
              <a:rPr lang="en-US" dirty="0"/>
              <a:t>Third level</a:t>
            </a:r>
          </a:p>
          <a:p>
            <a:pPr lvl="0"/>
            <a:endParaRPr lang="en-US" dirty="0"/>
          </a:p>
        </p:txBody>
      </p:sp>
      <p:sp>
        <p:nvSpPr>
          <p:cNvPr id="6" name="Slide Number">
            <a:extLst>
              <a:ext uri="{FF2B5EF4-FFF2-40B4-BE49-F238E27FC236}">
                <a16:creationId xmlns:a16="http://schemas.microsoft.com/office/drawing/2014/main" id="{42C12E4C-F06E-2949-A969-83AB8BE3148C}"/>
              </a:ext>
            </a:extLst>
          </p:cNvPr>
          <p:cNvSpPr txBox="1"/>
          <p:nvPr userDrawn="1"/>
        </p:nvSpPr>
        <p:spPr>
          <a:xfrm>
            <a:off x="11228832" y="6309360"/>
            <a:ext cx="274320" cy="92333"/>
          </a:xfrm>
          <a:prstGeom prst="rect">
            <a:avLst/>
          </a:prstGeom>
          <a:noFill/>
        </p:spPr>
        <p:txBody>
          <a:bodyPr wrap="square" lIns="0" tIns="0" rIns="0" bIns="0" rtlCol="0">
            <a:spAutoFit/>
          </a:bodyPr>
          <a:lstStyle/>
          <a:p>
            <a:pPr algn="r"/>
            <a:fld id="{487DC405-2E4A-CD4D-9F70-5532D2C55350}" type="slidenum">
              <a:rPr lang="en-US" sz="600" b="0" i="0" smtClean="0">
                <a:solidFill>
                  <a:schemeClr val="tx1"/>
                </a:solidFill>
                <a:latin typeface="FuturaNext-Medium" panose="020B0602020204020303" pitchFamily="34" charset="77"/>
              </a:rPr>
              <a:pPr algn="r"/>
              <a:t>‹#›</a:t>
            </a:fld>
            <a:endParaRPr lang="en-US" sz="600" b="0" i="0" dirty="0">
              <a:solidFill>
                <a:schemeClr val="tx1"/>
              </a:solidFill>
              <a:latin typeface="FuturaNext-Medium" panose="020B0602020204020303" pitchFamily="34" charset="77"/>
            </a:endParaRPr>
          </a:p>
        </p:txBody>
      </p:sp>
      <p:sp>
        <p:nvSpPr>
          <p:cNvPr id="7" name="Content Placeholder 2">
            <a:extLst>
              <a:ext uri="{FF2B5EF4-FFF2-40B4-BE49-F238E27FC236}">
                <a16:creationId xmlns:a16="http://schemas.microsoft.com/office/drawing/2014/main" id="{A8DC5F49-C874-DD4B-B075-E76C2C32B37C}"/>
              </a:ext>
            </a:extLst>
          </p:cNvPr>
          <p:cNvSpPr>
            <a:spLocks noGrp="1"/>
          </p:cNvSpPr>
          <p:nvPr>
            <p:ph sz="half" idx="1" hasCustomPrompt="1"/>
          </p:nvPr>
        </p:nvSpPr>
        <p:spPr>
          <a:xfrm>
            <a:off x="6320028" y="2331720"/>
            <a:ext cx="5184648" cy="3639312"/>
          </a:xfrm>
        </p:spPr>
        <p:txBody>
          <a:bodyPr/>
          <a:lstStyle/>
          <a:p>
            <a:pPr lvl="0"/>
            <a:r>
              <a:rPr lang="en-US" dirty="0"/>
              <a:t>Select icon to add a table, chart, SmartArt, picture, media, or online image</a:t>
            </a:r>
          </a:p>
        </p:txBody>
      </p:sp>
    </p:spTree>
    <p:extLst>
      <p:ext uri="{BB962C8B-B14F-4D97-AF65-F5344CB8AC3E}">
        <p14:creationId xmlns:p14="http://schemas.microsoft.com/office/powerpoint/2010/main" val="372193655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2-Column Layout w/ Chart +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685800"/>
            <a:ext cx="10817352" cy="749808"/>
          </a:xfrm>
        </p:spPr>
        <p:txBody>
          <a:bodyPr anchor="t" anchorCtr="0"/>
          <a:lstStyle>
            <a:lvl1pPr>
              <a:defRPr sz="2300" b="0" i="0">
                <a:latin typeface="FuturaNext-Medium" panose="020B0602020204020303" pitchFamily="34" charset="77"/>
              </a:defRPr>
            </a:lvl1pPr>
          </a:lstStyle>
          <a:p>
            <a:r>
              <a:rPr lang="en-US" dirty="0"/>
              <a:t>Long title sentence case, the standard chunk of Lorem Ipsum used since the 1500s is reproduced below for those interested.</a:t>
            </a:r>
          </a:p>
        </p:txBody>
      </p:sp>
      <p:sp>
        <p:nvSpPr>
          <p:cNvPr id="8" name="Text Placeholder 2">
            <a:extLst>
              <a:ext uri="{FF2B5EF4-FFF2-40B4-BE49-F238E27FC236}">
                <a16:creationId xmlns:a16="http://schemas.microsoft.com/office/drawing/2014/main" id="{9FEB3EB4-A14C-C24B-A720-E0BA31B4D268}"/>
              </a:ext>
            </a:extLst>
          </p:cNvPr>
          <p:cNvSpPr>
            <a:spLocks noGrp="1"/>
          </p:cNvSpPr>
          <p:nvPr>
            <p:ph type="body" sz="quarter" idx="13" hasCustomPrompt="1"/>
          </p:nvPr>
        </p:nvSpPr>
        <p:spPr>
          <a:xfrm>
            <a:off x="685800" y="1792224"/>
            <a:ext cx="10817352" cy="325667"/>
          </a:xfrm>
        </p:spPr>
        <p:txBody>
          <a:bodyPr>
            <a:noAutofit/>
          </a:bodyPr>
          <a:lstStyle>
            <a:lvl1pPr>
              <a:defRPr sz="1900" b="1" i="0">
                <a:solidFill>
                  <a:schemeClr val="accent1"/>
                </a:solidFill>
                <a:latin typeface="Futura Next DemiBold" panose="020B0602020204020303" pitchFamily="34" charset="77"/>
              </a:defRPr>
            </a:lvl1pPr>
          </a:lstStyle>
          <a:p>
            <a:pPr lvl="0"/>
            <a:r>
              <a:rPr lang="en-US" dirty="0"/>
              <a:t>Subhead in sentence case</a:t>
            </a:r>
          </a:p>
        </p:txBody>
      </p:sp>
      <p:sp>
        <p:nvSpPr>
          <p:cNvPr id="6" name="Slide Number">
            <a:extLst>
              <a:ext uri="{FF2B5EF4-FFF2-40B4-BE49-F238E27FC236}">
                <a16:creationId xmlns:a16="http://schemas.microsoft.com/office/drawing/2014/main" id="{42C12E4C-F06E-2949-A969-83AB8BE3148C}"/>
              </a:ext>
            </a:extLst>
          </p:cNvPr>
          <p:cNvSpPr txBox="1"/>
          <p:nvPr userDrawn="1"/>
        </p:nvSpPr>
        <p:spPr>
          <a:xfrm>
            <a:off x="11228832" y="6309360"/>
            <a:ext cx="274320" cy="92333"/>
          </a:xfrm>
          <a:prstGeom prst="rect">
            <a:avLst/>
          </a:prstGeom>
          <a:noFill/>
        </p:spPr>
        <p:txBody>
          <a:bodyPr wrap="square" lIns="0" tIns="0" rIns="0" bIns="0" rtlCol="0">
            <a:spAutoFit/>
          </a:bodyPr>
          <a:lstStyle/>
          <a:p>
            <a:pPr algn="r"/>
            <a:fld id="{487DC405-2E4A-CD4D-9F70-5532D2C55350}" type="slidenum">
              <a:rPr lang="en-US" sz="600" b="0" i="0" smtClean="0">
                <a:solidFill>
                  <a:schemeClr val="tx1"/>
                </a:solidFill>
                <a:latin typeface="FuturaNext-Medium" panose="020B0602020204020303" pitchFamily="34" charset="77"/>
              </a:rPr>
              <a:pPr algn="r"/>
              <a:t>‹#›</a:t>
            </a:fld>
            <a:endParaRPr lang="en-US" sz="600" b="0" i="0" dirty="0">
              <a:solidFill>
                <a:schemeClr val="tx1"/>
              </a:solidFill>
              <a:latin typeface="FuturaNext-Medium" panose="020B0602020204020303" pitchFamily="34" charset="77"/>
            </a:endParaRPr>
          </a:p>
        </p:txBody>
      </p:sp>
      <p:sp>
        <p:nvSpPr>
          <p:cNvPr id="7" name="Content Placeholder 2">
            <a:extLst>
              <a:ext uri="{FF2B5EF4-FFF2-40B4-BE49-F238E27FC236}">
                <a16:creationId xmlns:a16="http://schemas.microsoft.com/office/drawing/2014/main" id="{A8DC5F49-C874-DD4B-B075-E76C2C32B37C}"/>
              </a:ext>
            </a:extLst>
          </p:cNvPr>
          <p:cNvSpPr>
            <a:spLocks noGrp="1"/>
          </p:cNvSpPr>
          <p:nvPr>
            <p:ph sz="half" idx="1" hasCustomPrompt="1"/>
          </p:nvPr>
        </p:nvSpPr>
        <p:spPr>
          <a:xfrm>
            <a:off x="6320028" y="2331720"/>
            <a:ext cx="5184648" cy="3639312"/>
          </a:xfrm>
        </p:spPr>
        <p:txBody>
          <a:bodyPr/>
          <a:lstStyle/>
          <a:p>
            <a:pPr lvl="0"/>
            <a:r>
              <a:rPr lang="en-US" dirty="0"/>
              <a:t>Select icon to add a table, chart, SmartArt, picture, media, or online image</a:t>
            </a:r>
          </a:p>
        </p:txBody>
      </p:sp>
      <p:sp>
        <p:nvSpPr>
          <p:cNvPr id="9" name="Content Placeholder 2">
            <a:extLst>
              <a:ext uri="{FF2B5EF4-FFF2-40B4-BE49-F238E27FC236}">
                <a16:creationId xmlns:a16="http://schemas.microsoft.com/office/drawing/2014/main" id="{50B28373-D499-E149-ADC5-9E30F8CC859C}"/>
              </a:ext>
            </a:extLst>
          </p:cNvPr>
          <p:cNvSpPr>
            <a:spLocks noGrp="1"/>
          </p:cNvSpPr>
          <p:nvPr>
            <p:ph sz="half" idx="14" hasCustomPrompt="1"/>
          </p:nvPr>
        </p:nvSpPr>
        <p:spPr>
          <a:xfrm>
            <a:off x="685800" y="2331720"/>
            <a:ext cx="5184648" cy="3639312"/>
          </a:xfrm>
        </p:spPr>
        <p:txBody>
          <a:bodyPr/>
          <a:lstStyle/>
          <a:p>
            <a:pPr lvl="0"/>
            <a:r>
              <a:rPr lang="en-US" dirty="0"/>
              <a:t>Select icon to add a table, chart, SmartArt, picture, media, or online image</a:t>
            </a:r>
          </a:p>
        </p:txBody>
      </p:sp>
    </p:spTree>
    <p:extLst>
      <p:ext uri="{BB962C8B-B14F-4D97-AF65-F5344CB8AC3E}">
        <p14:creationId xmlns:p14="http://schemas.microsoft.com/office/powerpoint/2010/main" val="3455332965"/>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Horizontal Layout w/ Table/Chart/SmartArt/picture/Media">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B36DDA-32E4-A749-A466-58DE40B3290D}"/>
              </a:ext>
            </a:extLst>
          </p:cNvPr>
          <p:cNvSpPr>
            <a:spLocks noGrp="1"/>
          </p:cNvSpPr>
          <p:nvPr>
            <p:ph type="title" hasCustomPrompt="1"/>
          </p:nvPr>
        </p:nvSpPr>
        <p:spPr>
          <a:xfrm>
            <a:off x="685800" y="685800"/>
            <a:ext cx="10817352" cy="752322"/>
          </a:xfrm>
        </p:spPr>
        <p:txBody>
          <a:bodyPr>
            <a:spAutoFit/>
          </a:bodyPr>
          <a:lstStyle/>
          <a:p>
            <a:r>
              <a:rPr lang="en-US" dirty="0"/>
              <a:t>Long title sentence case, the standard chunk of Lorem Ipsum used since the 1500s is reproduced below for those interested.</a:t>
            </a:r>
          </a:p>
        </p:txBody>
      </p:sp>
      <p:sp>
        <p:nvSpPr>
          <p:cNvPr id="6" name="Slide Number">
            <a:extLst>
              <a:ext uri="{FF2B5EF4-FFF2-40B4-BE49-F238E27FC236}">
                <a16:creationId xmlns:a16="http://schemas.microsoft.com/office/drawing/2014/main" id="{FE5FBC96-462C-6449-B9F5-C15F58BD35C3}"/>
              </a:ext>
            </a:extLst>
          </p:cNvPr>
          <p:cNvSpPr txBox="1"/>
          <p:nvPr userDrawn="1"/>
        </p:nvSpPr>
        <p:spPr>
          <a:xfrm>
            <a:off x="11228832" y="6309360"/>
            <a:ext cx="274320" cy="92333"/>
          </a:xfrm>
          <a:prstGeom prst="rect">
            <a:avLst/>
          </a:prstGeom>
          <a:noFill/>
        </p:spPr>
        <p:txBody>
          <a:bodyPr wrap="square" lIns="0" tIns="0" rIns="0" bIns="0" rtlCol="0">
            <a:spAutoFit/>
          </a:bodyPr>
          <a:lstStyle/>
          <a:p>
            <a:pPr algn="r"/>
            <a:fld id="{487DC405-2E4A-CD4D-9F70-5532D2C55350}" type="slidenum">
              <a:rPr lang="en-US" sz="600" b="0" i="0" smtClean="0">
                <a:solidFill>
                  <a:schemeClr val="tx1"/>
                </a:solidFill>
                <a:latin typeface="FuturaNext-Medium" panose="020B0602020204020303" pitchFamily="34" charset="77"/>
              </a:rPr>
              <a:pPr algn="r"/>
              <a:t>‹#›</a:t>
            </a:fld>
            <a:endParaRPr lang="en-US" sz="600" b="0" i="0" dirty="0">
              <a:solidFill>
                <a:schemeClr val="tx1"/>
              </a:solidFill>
              <a:latin typeface="FuturaNext-Medium" panose="020B0602020204020303" pitchFamily="34" charset="77"/>
            </a:endParaRPr>
          </a:p>
        </p:txBody>
      </p:sp>
      <p:sp>
        <p:nvSpPr>
          <p:cNvPr id="8" name="Content Placeholder 2">
            <a:extLst>
              <a:ext uri="{FF2B5EF4-FFF2-40B4-BE49-F238E27FC236}">
                <a16:creationId xmlns:a16="http://schemas.microsoft.com/office/drawing/2014/main" id="{544F2DA8-C8F7-D546-8902-8DC79876B1A7}"/>
              </a:ext>
            </a:extLst>
          </p:cNvPr>
          <p:cNvSpPr>
            <a:spLocks noGrp="1"/>
          </p:cNvSpPr>
          <p:nvPr>
            <p:ph sz="half" idx="1" hasCustomPrompt="1"/>
          </p:nvPr>
        </p:nvSpPr>
        <p:spPr>
          <a:xfrm>
            <a:off x="687324" y="1801368"/>
            <a:ext cx="10817352" cy="4133087"/>
          </a:xfrm>
        </p:spPr>
        <p:txBody>
          <a:bodyPr/>
          <a:lstStyle/>
          <a:p>
            <a:pPr lvl="0"/>
            <a:r>
              <a:rPr lang="en-US" dirty="0"/>
              <a:t>Select icon to add a table, chart, SmartArt, picture, media, or online image</a:t>
            </a:r>
          </a:p>
        </p:txBody>
      </p:sp>
    </p:spTree>
    <p:extLst>
      <p:ext uri="{BB962C8B-B14F-4D97-AF65-F5344CB8AC3E}">
        <p14:creationId xmlns:p14="http://schemas.microsoft.com/office/powerpoint/2010/main" val="4230779738"/>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3-Column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685800"/>
            <a:ext cx="10817352" cy="749808"/>
          </a:xfrm>
        </p:spPr>
        <p:txBody>
          <a:bodyPr anchor="t" anchorCtr="0"/>
          <a:lstStyle>
            <a:lvl1pPr>
              <a:defRPr sz="2300" b="0" i="0">
                <a:latin typeface="FuturaNext-Medium" panose="020B0602020204020303" pitchFamily="34" charset="77"/>
              </a:defRPr>
            </a:lvl1pPr>
          </a:lstStyle>
          <a:p>
            <a:r>
              <a:rPr lang="en-US" dirty="0"/>
              <a:t>Long title sentence case, the standard chunk of Lorem Ipsum used since the 1500s is reproduced below for those interested.</a:t>
            </a:r>
          </a:p>
        </p:txBody>
      </p:sp>
      <p:sp>
        <p:nvSpPr>
          <p:cNvPr id="8" name="Text Placeholder 2">
            <a:extLst>
              <a:ext uri="{FF2B5EF4-FFF2-40B4-BE49-F238E27FC236}">
                <a16:creationId xmlns:a16="http://schemas.microsoft.com/office/drawing/2014/main" id="{9FEB3EB4-A14C-C24B-A720-E0BA31B4D268}"/>
              </a:ext>
            </a:extLst>
          </p:cNvPr>
          <p:cNvSpPr>
            <a:spLocks noGrp="1"/>
          </p:cNvSpPr>
          <p:nvPr>
            <p:ph type="body" sz="quarter" idx="13" hasCustomPrompt="1"/>
          </p:nvPr>
        </p:nvSpPr>
        <p:spPr>
          <a:xfrm>
            <a:off x="685800" y="1792224"/>
            <a:ext cx="3355848" cy="325602"/>
          </a:xfrm>
        </p:spPr>
        <p:txBody>
          <a:bodyPr>
            <a:noAutofit/>
          </a:bodyPr>
          <a:lstStyle>
            <a:lvl1pPr>
              <a:defRPr b="0" i="0">
                <a:solidFill>
                  <a:schemeClr val="tx1"/>
                </a:solidFill>
                <a:latin typeface="FUTURANEXT-MEDIUM" panose="020B0602020204020303" pitchFamily="34" charset="77"/>
              </a:defRPr>
            </a:lvl1pPr>
          </a:lstStyle>
          <a:p>
            <a:pPr lvl="0"/>
            <a:r>
              <a:rPr lang="en-US" dirty="0"/>
              <a:t>Subhead 1 set in sentence case</a:t>
            </a:r>
          </a:p>
        </p:txBody>
      </p:sp>
      <p:sp>
        <p:nvSpPr>
          <p:cNvPr id="10" name="Text Placeholder 3">
            <a:extLst>
              <a:ext uri="{FF2B5EF4-FFF2-40B4-BE49-F238E27FC236}">
                <a16:creationId xmlns:a16="http://schemas.microsoft.com/office/drawing/2014/main" id="{D80B3160-741B-954A-9F60-9DBA0D373E8C}"/>
              </a:ext>
            </a:extLst>
          </p:cNvPr>
          <p:cNvSpPr>
            <a:spLocks noGrp="1"/>
          </p:cNvSpPr>
          <p:nvPr>
            <p:ph type="body" sz="quarter" idx="14" hasCustomPrompt="1"/>
          </p:nvPr>
        </p:nvSpPr>
        <p:spPr>
          <a:xfrm>
            <a:off x="685800" y="2183708"/>
            <a:ext cx="3355848" cy="687368"/>
          </a:xfrm>
        </p:spPr>
        <p:txBody>
          <a:bodyPr>
            <a:noAutofit/>
          </a:bodyPr>
          <a:lstStyle>
            <a:lvl1pPr>
              <a:defRPr/>
            </a:lvl1pPr>
          </a:lstStyle>
          <a:p>
            <a:pPr lvl="0"/>
            <a:r>
              <a:rPr lang="en-US" dirty="0"/>
              <a:t>Lorem Ipsum is simply dummy text of the printing</a:t>
            </a:r>
          </a:p>
        </p:txBody>
      </p:sp>
      <p:sp>
        <p:nvSpPr>
          <p:cNvPr id="12" name="Text Placeholder 4">
            <a:extLst>
              <a:ext uri="{FF2B5EF4-FFF2-40B4-BE49-F238E27FC236}">
                <a16:creationId xmlns:a16="http://schemas.microsoft.com/office/drawing/2014/main" id="{6C7D4CFA-A8C6-7340-9F2A-8DCE6E677E1E}"/>
              </a:ext>
            </a:extLst>
          </p:cNvPr>
          <p:cNvSpPr>
            <a:spLocks noGrp="1"/>
          </p:cNvSpPr>
          <p:nvPr>
            <p:ph type="body" sz="quarter" idx="15" hasCustomPrompt="1"/>
          </p:nvPr>
        </p:nvSpPr>
        <p:spPr>
          <a:xfrm>
            <a:off x="4416552" y="1792224"/>
            <a:ext cx="3355848" cy="325602"/>
          </a:xfrm>
        </p:spPr>
        <p:txBody>
          <a:bodyPr>
            <a:noAutofit/>
          </a:bodyPr>
          <a:lstStyle>
            <a:lvl1pPr>
              <a:defRPr b="0" i="0">
                <a:solidFill>
                  <a:schemeClr val="tx1"/>
                </a:solidFill>
                <a:latin typeface="FUTURANEXT-MEDIUM" panose="020B0602020204020303" pitchFamily="34" charset="77"/>
              </a:defRPr>
            </a:lvl1pPr>
            <a:lvl2pPr>
              <a:defRPr b="1" i="0">
                <a:solidFill>
                  <a:schemeClr val="accent1"/>
                </a:solidFill>
                <a:latin typeface="Futura Next DemiBold" panose="020B0602020204020303" pitchFamily="34" charset="77"/>
              </a:defRPr>
            </a:lvl2pPr>
            <a:lvl3pPr>
              <a:defRPr b="1" i="0">
                <a:solidFill>
                  <a:schemeClr val="accent1"/>
                </a:solidFill>
                <a:latin typeface="Futura Next DemiBold" panose="020B0602020204020303" pitchFamily="34" charset="77"/>
              </a:defRPr>
            </a:lvl3pPr>
            <a:lvl4pPr>
              <a:defRPr b="1" i="0">
                <a:solidFill>
                  <a:schemeClr val="accent1"/>
                </a:solidFill>
                <a:latin typeface="Futura Next DemiBold" panose="020B0602020204020303" pitchFamily="34" charset="77"/>
              </a:defRPr>
            </a:lvl4pPr>
            <a:lvl5pPr>
              <a:defRPr b="1" i="0">
                <a:solidFill>
                  <a:schemeClr val="accent1"/>
                </a:solidFill>
                <a:latin typeface="Futura Next DemiBold" panose="020B0602020204020303" pitchFamily="34" charset="77"/>
              </a:defRPr>
            </a:lvl5pPr>
          </a:lstStyle>
          <a:p>
            <a:pPr lvl="0"/>
            <a:r>
              <a:rPr lang="en-US" dirty="0"/>
              <a:t>Subhead 2 set in sentence case</a:t>
            </a:r>
          </a:p>
        </p:txBody>
      </p:sp>
      <p:sp>
        <p:nvSpPr>
          <p:cNvPr id="6" name="Slide Number">
            <a:extLst>
              <a:ext uri="{FF2B5EF4-FFF2-40B4-BE49-F238E27FC236}">
                <a16:creationId xmlns:a16="http://schemas.microsoft.com/office/drawing/2014/main" id="{42C12E4C-F06E-2949-A969-83AB8BE3148C}"/>
              </a:ext>
            </a:extLst>
          </p:cNvPr>
          <p:cNvSpPr txBox="1"/>
          <p:nvPr userDrawn="1"/>
        </p:nvSpPr>
        <p:spPr>
          <a:xfrm>
            <a:off x="11228832" y="6309360"/>
            <a:ext cx="274320" cy="92333"/>
          </a:xfrm>
          <a:prstGeom prst="rect">
            <a:avLst/>
          </a:prstGeom>
          <a:noFill/>
        </p:spPr>
        <p:txBody>
          <a:bodyPr wrap="square" lIns="0" tIns="0" rIns="0" bIns="0" rtlCol="0">
            <a:spAutoFit/>
          </a:bodyPr>
          <a:lstStyle/>
          <a:p>
            <a:pPr algn="r"/>
            <a:fld id="{487DC405-2E4A-CD4D-9F70-5532D2C55350}" type="slidenum">
              <a:rPr lang="en-US" sz="600" b="0" i="0" smtClean="0">
                <a:solidFill>
                  <a:schemeClr val="tx1"/>
                </a:solidFill>
                <a:latin typeface="FuturaNext-Medium" panose="020B0602020204020303" pitchFamily="34" charset="77"/>
              </a:rPr>
              <a:pPr algn="r"/>
              <a:t>‹#›</a:t>
            </a:fld>
            <a:endParaRPr lang="en-US" sz="600" b="0" i="0" dirty="0">
              <a:solidFill>
                <a:schemeClr val="tx1"/>
              </a:solidFill>
              <a:latin typeface="FuturaNext-Medium" panose="020B0602020204020303" pitchFamily="34" charset="77"/>
            </a:endParaRPr>
          </a:p>
        </p:txBody>
      </p:sp>
      <p:sp>
        <p:nvSpPr>
          <p:cNvPr id="5" name="Text Placeholder 4">
            <a:extLst>
              <a:ext uri="{FF2B5EF4-FFF2-40B4-BE49-F238E27FC236}">
                <a16:creationId xmlns:a16="http://schemas.microsoft.com/office/drawing/2014/main" id="{80038735-7F58-354C-9B0A-0F97C5554A59}"/>
              </a:ext>
            </a:extLst>
          </p:cNvPr>
          <p:cNvSpPr>
            <a:spLocks noGrp="1"/>
          </p:cNvSpPr>
          <p:nvPr>
            <p:ph type="body" sz="quarter" idx="16" hasCustomPrompt="1"/>
          </p:nvPr>
        </p:nvSpPr>
        <p:spPr>
          <a:xfrm>
            <a:off x="4416552" y="2183708"/>
            <a:ext cx="3355848" cy="687368"/>
          </a:xfrm>
        </p:spPr>
        <p:txBody>
          <a:bodyPr>
            <a:noAutofit/>
          </a:bodyPr>
          <a:lstStyle/>
          <a:p>
            <a:pPr lvl="0"/>
            <a:r>
              <a:rPr lang="en-US" dirty="0"/>
              <a:t>Lorem Ipsum is simply dummy text of the printing</a:t>
            </a:r>
          </a:p>
        </p:txBody>
      </p:sp>
      <p:sp>
        <p:nvSpPr>
          <p:cNvPr id="9" name="Text Placeholder 8">
            <a:extLst>
              <a:ext uri="{FF2B5EF4-FFF2-40B4-BE49-F238E27FC236}">
                <a16:creationId xmlns:a16="http://schemas.microsoft.com/office/drawing/2014/main" id="{146B2B47-2DB9-A34F-BD27-A64F793E4CF2}"/>
              </a:ext>
            </a:extLst>
          </p:cNvPr>
          <p:cNvSpPr>
            <a:spLocks noGrp="1"/>
          </p:cNvSpPr>
          <p:nvPr>
            <p:ph type="body" sz="quarter" idx="17" hasCustomPrompt="1"/>
          </p:nvPr>
        </p:nvSpPr>
        <p:spPr>
          <a:xfrm>
            <a:off x="8147304" y="1792224"/>
            <a:ext cx="3355848" cy="325602"/>
          </a:xfrm>
        </p:spPr>
        <p:txBody>
          <a:bodyPr>
            <a:noAutofit/>
          </a:bodyPr>
          <a:lstStyle>
            <a:lvl1pPr>
              <a:defRPr b="0" i="0">
                <a:solidFill>
                  <a:schemeClr val="tx1"/>
                </a:solidFill>
                <a:latin typeface="FUTURANEXT-MEDIUM" panose="020B0602020204020303" pitchFamily="34" charset="77"/>
              </a:defRPr>
            </a:lvl1pPr>
          </a:lstStyle>
          <a:p>
            <a:pPr lvl="0"/>
            <a:r>
              <a:rPr lang="en-US" dirty="0"/>
              <a:t>Subhead 3 set in sentence case</a:t>
            </a:r>
          </a:p>
        </p:txBody>
      </p:sp>
      <p:sp>
        <p:nvSpPr>
          <p:cNvPr id="13" name="Text Placeholder 12">
            <a:extLst>
              <a:ext uri="{FF2B5EF4-FFF2-40B4-BE49-F238E27FC236}">
                <a16:creationId xmlns:a16="http://schemas.microsoft.com/office/drawing/2014/main" id="{F7B70832-5197-6244-BE68-2F2BF6F68738}"/>
              </a:ext>
            </a:extLst>
          </p:cNvPr>
          <p:cNvSpPr>
            <a:spLocks noGrp="1"/>
          </p:cNvSpPr>
          <p:nvPr>
            <p:ph type="body" sz="quarter" idx="18" hasCustomPrompt="1"/>
          </p:nvPr>
        </p:nvSpPr>
        <p:spPr>
          <a:xfrm>
            <a:off x="8147304" y="2183708"/>
            <a:ext cx="3355848" cy="687368"/>
          </a:xfrm>
        </p:spPr>
        <p:txBody>
          <a:bodyPr>
            <a:noAutofit/>
          </a:bodyPr>
          <a:lstStyle/>
          <a:p>
            <a:pPr lvl="0"/>
            <a:r>
              <a:rPr lang="en-US" dirty="0"/>
              <a:t>Lorem Ipsum is simply dummy text of the printing</a:t>
            </a:r>
          </a:p>
        </p:txBody>
      </p:sp>
      <p:sp>
        <p:nvSpPr>
          <p:cNvPr id="16" name="Text Placeholder 15">
            <a:extLst>
              <a:ext uri="{FF2B5EF4-FFF2-40B4-BE49-F238E27FC236}">
                <a16:creationId xmlns:a16="http://schemas.microsoft.com/office/drawing/2014/main" id="{12F2BF7D-CD1D-D043-AC6C-82BC26755EB4}"/>
              </a:ext>
            </a:extLst>
          </p:cNvPr>
          <p:cNvSpPr>
            <a:spLocks noGrp="1"/>
          </p:cNvSpPr>
          <p:nvPr>
            <p:ph type="body" sz="quarter" idx="19" hasCustomPrompt="1"/>
          </p:nvPr>
        </p:nvSpPr>
        <p:spPr>
          <a:xfrm>
            <a:off x="685800" y="3162776"/>
            <a:ext cx="3355848" cy="325602"/>
          </a:xfrm>
        </p:spPr>
        <p:txBody>
          <a:bodyPr>
            <a:noAutofit/>
          </a:bodyPr>
          <a:lstStyle>
            <a:lvl1pPr>
              <a:defRPr b="0" i="0">
                <a:latin typeface="FUTURANEXT-MEDIUM" panose="020B0602020204020303" pitchFamily="34" charset="77"/>
              </a:defRPr>
            </a:lvl1pPr>
          </a:lstStyle>
          <a:p>
            <a:pPr lvl="0"/>
            <a:r>
              <a:rPr lang="en-US" dirty="0"/>
              <a:t>Subhead 4 set in sentence case</a:t>
            </a:r>
          </a:p>
        </p:txBody>
      </p:sp>
      <p:sp>
        <p:nvSpPr>
          <p:cNvPr id="18" name="Text Placeholder 17">
            <a:extLst>
              <a:ext uri="{FF2B5EF4-FFF2-40B4-BE49-F238E27FC236}">
                <a16:creationId xmlns:a16="http://schemas.microsoft.com/office/drawing/2014/main" id="{6DABD584-22EB-7C4A-AC80-99381DEB584F}"/>
              </a:ext>
            </a:extLst>
          </p:cNvPr>
          <p:cNvSpPr>
            <a:spLocks noGrp="1"/>
          </p:cNvSpPr>
          <p:nvPr>
            <p:ph type="body" sz="quarter" idx="20" hasCustomPrompt="1"/>
          </p:nvPr>
        </p:nvSpPr>
        <p:spPr>
          <a:xfrm>
            <a:off x="685800" y="3554260"/>
            <a:ext cx="3355848" cy="687368"/>
          </a:xfrm>
        </p:spPr>
        <p:txBody>
          <a:bodyPr>
            <a:noAutofit/>
          </a:bodyPr>
          <a:lstStyle/>
          <a:p>
            <a:pPr lvl="0"/>
            <a:r>
              <a:rPr lang="en-US" dirty="0"/>
              <a:t>Lorem Ipsum is simply dummy text of the printing</a:t>
            </a:r>
          </a:p>
        </p:txBody>
      </p:sp>
      <p:sp>
        <p:nvSpPr>
          <p:cNvPr id="20" name="Text Placeholder 19">
            <a:extLst>
              <a:ext uri="{FF2B5EF4-FFF2-40B4-BE49-F238E27FC236}">
                <a16:creationId xmlns:a16="http://schemas.microsoft.com/office/drawing/2014/main" id="{4B228DCA-26E1-224C-99F6-3B312A9400CD}"/>
              </a:ext>
            </a:extLst>
          </p:cNvPr>
          <p:cNvSpPr>
            <a:spLocks noGrp="1"/>
          </p:cNvSpPr>
          <p:nvPr>
            <p:ph type="body" sz="quarter" idx="21" hasCustomPrompt="1"/>
          </p:nvPr>
        </p:nvSpPr>
        <p:spPr>
          <a:xfrm>
            <a:off x="4416552" y="3162776"/>
            <a:ext cx="3355848" cy="325602"/>
          </a:xfrm>
        </p:spPr>
        <p:txBody>
          <a:bodyPr>
            <a:noAutofit/>
          </a:bodyPr>
          <a:lstStyle>
            <a:lvl1pPr>
              <a:defRPr b="0" i="0">
                <a:latin typeface="FUTURANEXT-MEDIUM" panose="020B0602020204020303" pitchFamily="34" charset="77"/>
              </a:defRPr>
            </a:lvl1pPr>
          </a:lstStyle>
          <a:p>
            <a:pPr lvl="0"/>
            <a:r>
              <a:rPr lang="en-US" dirty="0"/>
              <a:t>Subhead 5 set in sentence case</a:t>
            </a:r>
          </a:p>
        </p:txBody>
      </p:sp>
      <p:sp>
        <p:nvSpPr>
          <p:cNvPr id="23" name="Text Placeholder 22">
            <a:extLst>
              <a:ext uri="{FF2B5EF4-FFF2-40B4-BE49-F238E27FC236}">
                <a16:creationId xmlns:a16="http://schemas.microsoft.com/office/drawing/2014/main" id="{6B89C042-414E-2041-B3FC-98F7801CD949}"/>
              </a:ext>
            </a:extLst>
          </p:cNvPr>
          <p:cNvSpPr>
            <a:spLocks noGrp="1"/>
          </p:cNvSpPr>
          <p:nvPr>
            <p:ph type="body" sz="quarter" idx="22" hasCustomPrompt="1"/>
          </p:nvPr>
        </p:nvSpPr>
        <p:spPr>
          <a:xfrm>
            <a:off x="4416552" y="3554260"/>
            <a:ext cx="3355848" cy="687368"/>
          </a:xfrm>
        </p:spPr>
        <p:txBody>
          <a:bodyPr>
            <a:noAutofit/>
          </a:bodyPr>
          <a:lstStyle/>
          <a:p>
            <a:pPr lvl="0"/>
            <a:r>
              <a:rPr lang="en-US" dirty="0"/>
              <a:t>Lorem Ipsum is simply dummy text of the printing</a:t>
            </a:r>
          </a:p>
        </p:txBody>
      </p:sp>
      <p:sp>
        <p:nvSpPr>
          <p:cNvPr id="25" name="Text Placeholder 24">
            <a:extLst>
              <a:ext uri="{FF2B5EF4-FFF2-40B4-BE49-F238E27FC236}">
                <a16:creationId xmlns:a16="http://schemas.microsoft.com/office/drawing/2014/main" id="{BB3C8C70-B0AB-AC4C-A9E3-8CAB6790B820}"/>
              </a:ext>
            </a:extLst>
          </p:cNvPr>
          <p:cNvSpPr>
            <a:spLocks noGrp="1"/>
          </p:cNvSpPr>
          <p:nvPr>
            <p:ph type="body" sz="quarter" idx="23" hasCustomPrompt="1"/>
          </p:nvPr>
        </p:nvSpPr>
        <p:spPr>
          <a:xfrm>
            <a:off x="8147304" y="3162148"/>
            <a:ext cx="3355848" cy="325602"/>
          </a:xfrm>
        </p:spPr>
        <p:txBody>
          <a:bodyPr>
            <a:noAutofit/>
          </a:bodyPr>
          <a:lstStyle>
            <a:lvl1pPr>
              <a:defRPr b="0" i="0">
                <a:latin typeface="FUTURANEXT-MEDIUM" panose="020B0602020204020303" pitchFamily="34" charset="77"/>
              </a:defRPr>
            </a:lvl1pPr>
          </a:lstStyle>
          <a:p>
            <a:pPr lvl="0"/>
            <a:r>
              <a:rPr lang="en-US" dirty="0"/>
              <a:t>Subhead 6 set in sentence case</a:t>
            </a:r>
          </a:p>
        </p:txBody>
      </p:sp>
      <p:sp>
        <p:nvSpPr>
          <p:cNvPr id="27" name="Text Placeholder 26">
            <a:extLst>
              <a:ext uri="{FF2B5EF4-FFF2-40B4-BE49-F238E27FC236}">
                <a16:creationId xmlns:a16="http://schemas.microsoft.com/office/drawing/2014/main" id="{6C5E169F-DB22-3346-8E0A-23558E336E2F}"/>
              </a:ext>
            </a:extLst>
          </p:cNvPr>
          <p:cNvSpPr>
            <a:spLocks noGrp="1"/>
          </p:cNvSpPr>
          <p:nvPr>
            <p:ph type="body" sz="quarter" idx="24" hasCustomPrompt="1"/>
          </p:nvPr>
        </p:nvSpPr>
        <p:spPr>
          <a:xfrm>
            <a:off x="8147304" y="3554260"/>
            <a:ext cx="3355848" cy="687368"/>
          </a:xfrm>
        </p:spPr>
        <p:txBody>
          <a:bodyPr>
            <a:noAutofit/>
          </a:bodyPr>
          <a:lstStyle/>
          <a:p>
            <a:pPr lvl="0"/>
            <a:r>
              <a:rPr lang="en-US" dirty="0"/>
              <a:t>Lorem Ipsum is simply dummy text of the printing</a:t>
            </a:r>
          </a:p>
        </p:txBody>
      </p:sp>
      <p:sp>
        <p:nvSpPr>
          <p:cNvPr id="29" name="Text Placeholder 28">
            <a:extLst>
              <a:ext uri="{FF2B5EF4-FFF2-40B4-BE49-F238E27FC236}">
                <a16:creationId xmlns:a16="http://schemas.microsoft.com/office/drawing/2014/main" id="{7CF2A427-4CA6-B64F-A8F1-04D3CC417CF1}"/>
              </a:ext>
            </a:extLst>
          </p:cNvPr>
          <p:cNvSpPr>
            <a:spLocks noGrp="1"/>
          </p:cNvSpPr>
          <p:nvPr>
            <p:ph type="body" sz="quarter" idx="25" hasCustomPrompt="1"/>
          </p:nvPr>
        </p:nvSpPr>
        <p:spPr>
          <a:xfrm>
            <a:off x="685800" y="4554372"/>
            <a:ext cx="3355848" cy="325602"/>
          </a:xfrm>
        </p:spPr>
        <p:txBody>
          <a:bodyPr>
            <a:noAutofit/>
          </a:bodyPr>
          <a:lstStyle>
            <a:lvl1pPr>
              <a:defRPr b="0" i="0">
                <a:latin typeface="FUTURANEXT-MEDIUM" panose="020B0602020204020303" pitchFamily="34" charset="77"/>
              </a:defRPr>
            </a:lvl1pPr>
          </a:lstStyle>
          <a:p>
            <a:pPr lvl="0"/>
            <a:r>
              <a:rPr lang="en-US" dirty="0"/>
              <a:t>Subhead 7 set in sentence case</a:t>
            </a:r>
          </a:p>
        </p:txBody>
      </p:sp>
      <p:sp>
        <p:nvSpPr>
          <p:cNvPr id="31" name="Text Placeholder 30">
            <a:extLst>
              <a:ext uri="{FF2B5EF4-FFF2-40B4-BE49-F238E27FC236}">
                <a16:creationId xmlns:a16="http://schemas.microsoft.com/office/drawing/2014/main" id="{AA078503-8E34-C643-97DC-8E03AA5552D3}"/>
              </a:ext>
            </a:extLst>
          </p:cNvPr>
          <p:cNvSpPr>
            <a:spLocks noGrp="1"/>
          </p:cNvSpPr>
          <p:nvPr>
            <p:ph type="body" sz="quarter" idx="26" hasCustomPrompt="1"/>
          </p:nvPr>
        </p:nvSpPr>
        <p:spPr>
          <a:xfrm>
            <a:off x="685800" y="4945856"/>
            <a:ext cx="3355848" cy="687368"/>
          </a:xfrm>
        </p:spPr>
        <p:txBody>
          <a:bodyPr>
            <a:noAutofit/>
          </a:bodyPr>
          <a:lstStyle/>
          <a:p>
            <a:pPr lvl="0"/>
            <a:r>
              <a:rPr lang="en-US" dirty="0"/>
              <a:t>Lorem Ipsum is simply dummy text of the printing</a:t>
            </a:r>
          </a:p>
        </p:txBody>
      </p:sp>
      <p:sp>
        <p:nvSpPr>
          <p:cNvPr id="33" name="Text Placeholder 32">
            <a:extLst>
              <a:ext uri="{FF2B5EF4-FFF2-40B4-BE49-F238E27FC236}">
                <a16:creationId xmlns:a16="http://schemas.microsoft.com/office/drawing/2014/main" id="{09379495-DD41-D34E-8D15-C8F69A1D4092}"/>
              </a:ext>
            </a:extLst>
          </p:cNvPr>
          <p:cNvSpPr>
            <a:spLocks noGrp="1"/>
          </p:cNvSpPr>
          <p:nvPr>
            <p:ph type="body" sz="quarter" idx="27" hasCustomPrompt="1"/>
          </p:nvPr>
        </p:nvSpPr>
        <p:spPr>
          <a:xfrm>
            <a:off x="4416552" y="4554372"/>
            <a:ext cx="3355848" cy="325602"/>
          </a:xfrm>
        </p:spPr>
        <p:txBody>
          <a:bodyPr>
            <a:noAutofit/>
          </a:bodyPr>
          <a:lstStyle>
            <a:lvl1pPr>
              <a:defRPr b="0" i="0">
                <a:latin typeface="FUTURANEXT-MEDIUM" panose="020B0602020204020303" pitchFamily="34" charset="77"/>
              </a:defRPr>
            </a:lvl1pPr>
          </a:lstStyle>
          <a:p>
            <a:pPr lvl="0"/>
            <a:r>
              <a:rPr lang="en-US" dirty="0"/>
              <a:t>Subhead 8 set in sentence case</a:t>
            </a:r>
          </a:p>
        </p:txBody>
      </p:sp>
      <p:sp>
        <p:nvSpPr>
          <p:cNvPr id="35" name="Text Placeholder 34">
            <a:extLst>
              <a:ext uri="{FF2B5EF4-FFF2-40B4-BE49-F238E27FC236}">
                <a16:creationId xmlns:a16="http://schemas.microsoft.com/office/drawing/2014/main" id="{0DCE7A00-1269-A546-BDFE-C2FF794AA451}"/>
              </a:ext>
            </a:extLst>
          </p:cNvPr>
          <p:cNvSpPr>
            <a:spLocks noGrp="1"/>
          </p:cNvSpPr>
          <p:nvPr>
            <p:ph type="body" sz="quarter" idx="28" hasCustomPrompt="1"/>
          </p:nvPr>
        </p:nvSpPr>
        <p:spPr>
          <a:xfrm>
            <a:off x="4416552" y="4945856"/>
            <a:ext cx="3355848" cy="687368"/>
          </a:xfrm>
        </p:spPr>
        <p:txBody>
          <a:bodyPr>
            <a:noAutofit/>
          </a:bodyPr>
          <a:lstStyle/>
          <a:p>
            <a:pPr lvl="0"/>
            <a:r>
              <a:rPr lang="en-US" dirty="0"/>
              <a:t>Lorem Ipsum is simply dummy text of the printing</a:t>
            </a:r>
          </a:p>
        </p:txBody>
      </p:sp>
      <p:sp>
        <p:nvSpPr>
          <p:cNvPr id="37" name="Text Placeholder 36">
            <a:extLst>
              <a:ext uri="{FF2B5EF4-FFF2-40B4-BE49-F238E27FC236}">
                <a16:creationId xmlns:a16="http://schemas.microsoft.com/office/drawing/2014/main" id="{FD248224-7529-2A49-84F9-7E7326B008F1}"/>
              </a:ext>
            </a:extLst>
          </p:cNvPr>
          <p:cNvSpPr>
            <a:spLocks noGrp="1"/>
          </p:cNvSpPr>
          <p:nvPr>
            <p:ph type="body" sz="quarter" idx="29" hasCustomPrompt="1"/>
          </p:nvPr>
        </p:nvSpPr>
        <p:spPr>
          <a:xfrm>
            <a:off x="8147304" y="4554372"/>
            <a:ext cx="3355848" cy="325602"/>
          </a:xfrm>
        </p:spPr>
        <p:txBody>
          <a:bodyPr>
            <a:noAutofit/>
          </a:bodyPr>
          <a:lstStyle>
            <a:lvl1pPr>
              <a:defRPr b="0" i="0">
                <a:latin typeface="FUTURANEXT-MEDIUM" panose="020B0602020204020303" pitchFamily="34" charset="77"/>
              </a:defRPr>
            </a:lvl1pPr>
          </a:lstStyle>
          <a:p>
            <a:pPr lvl="0"/>
            <a:r>
              <a:rPr lang="en-US" dirty="0"/>
              <a:t>Subhead 9 set in sentence case</a:t>
            </a:r>
          </a:p>
        </p:txBody>
      </p:sp>
      <p:sp>
        <p:nvSpPr>
          <p:cNvPr id="39" name="Text Placeholder 38">
            <a:extLst>
              <a:ext uri="{FF2B5EF4-FFF2-40B4-BE49-F238E27FC236}">
                <a16:creationId xmlns:a16="http://schemas.microsoft.com/office/drawing/2014/main" id="{68AA7D93-9493-5940-91FB-EBDE4EE3F7DE}"/>
              </a:ext>
            </a:extLst>
          </p:cNvPr>
          <p:cNvSpPr>
            <a:spLocks noGrp="1"/>
          </p:cNvSpPr>
          <p:nvPr>
            <p:ph type="body" sz="quarter" idx="30" hasCustomPrompt="1"/>
          </p:nvPr>
        </p:nvSpPr>
        <p:spPr>
          <a:xfrm>
            <a:off x="8147304" y="4945856"/>
            <a:ext cx="3355848" cy="687368"/>
          </a:xfrm>
        </p:spPr>
        <p:txBody>
          <a:bodyPr>
            <a:noAutofit/>
          </a:bodyPr>
          <a:lstStyle/>
          <a:p>
            <a:pPr lvl="0"/>
            <a:r>
              <a:rPr lang="en-US" dirty="0"/>
              <a:t>Lorem Ipsum is simply dummy text of the printing</a:t>
            </a:r>
          </a:p>
        </p:txBody>
      </p:sp>
    </p:spTree>
    <p:extLst>
      <p:ext uri="{BB962C8B-B14F-4D97-AF65-F5344CB8AC3E}">
        <p14:creationId xmlns:p14="http://schemas.microsoft.com/office/powerpoint/2010/main" val="37210619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ver — Black Backgroun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03CB1-EFAC-D446-A1DB-6064B729B4AD}"/>
              </a:ext>
            </a:extLst>
          </p:cNvPr>
          <p:cNvSpPr>
            <a:spLocks noGrp="1"/>
          </p:cNvSpPr>
          <p:nvPr>
            <p:ph type="ctrTitle" hasCustomPrompt="1"/>
          </p:nvPr>
        </p:nvSpPr>
        <p:spPr>
          <a:xfrm>
            <a:off x="685800" y="2496312"/>
            <a:ext cx="8951976" cy="1280160"/>
          </a:xfrm>
        </p:spPr>
        <p:txBody>
          <a:bodyPr anchor="ctr" anchorCtr="0">
            <a:noAutofit/>
          </a:bodyPr>
          <a:lstStyle>
            <a:lvl1pPr algn="l">
              <a:lnSpc>
                <a:spcPct val="97000"/>
              </a:lnSpc>
              <a:defRPr sz="4300" b="0" i="0">
                <a:solidFill>
                  <a:schemeClr val="bg1"/>
                </a:solidFill>
                <a:latin typeface="Futura Next Book" panose="020B0502020204020303" pitchFamily="34" charset="77"/>
              </a:defRPr>
            </a:lvl1pPr>
          </a:lstStyle>
          <a:p>
            <a:r>
              <a:rPr lang="en-US" dirty="0"/>
              <a:t>Title of the presentation</a:t>
            </a:r>
            <a:br>
              <a:rPr lang="en-US" dirty="0"/>
            </a:br>
            <a:r>
              <a:rPr lang="en-US" dirty="0"/>
              <a:t>two lines max and no subtitle</a:t>
            </a:r>
          </a:p>
        </p:txBody>
      </p:sp>
      <p:sp>
        <p:nvSpPr>
          <p:cNvPr id="3" name="Subtitle 2">
            <a:extLst>
              <a:ext uri="{FF2B5EF4-FFF2-40B4-BE49-F238E27FC236}">
                <a16:creationId xmlns:a16="http://schemas.microsoft.com/office/drawing/2014/main" id="{09CB8B89-4C40-6347-B7B0-A8E678B575ED}"/>
              </a:ext>
            </a:extLst>
          </p:cNvPr>
          <p:cNvSpPr>
            <a:spLocks noGrp="1"/>
          </p:cNvSpPr>
          <p:nvPr>
            <p:ph type="subTitle" idx="1" hasCustomPrompt="1"/>
          </p:nvPr>
        </p:nvSpPr>
        <p:spPr>
          <a:xfrm>
            <a:off x="685800" y="4096512"/>
            <a:ext cx="8951976" cy="200055"/>
          </a:xfrm>
        </p:spPr>
        <p:txBody>
          <a:bodyPr anchor="ctr" anchorCtr="0">
            <a:noAutofit/>
          </a:bodyPr>
          <a:lstStyle>
            <a:lvl1pPr marL="0" indent="0" algn="l">
              <a:lnSpc>
                <a:spcPct val="100000"/>
              </a:lnSpc>
              <a:buNone/>
              <a:defRPr sz="1300" b="1" i="0" spc="50" baseline="0">
                <a:solidFill>
                  <a:schemeClr val="bg1"/>
                </a:solidFill>
                <a:latin typeface="Futura Next DemiBold" panose="020B0602020204020303" pitchFamily="34" charset="77"/>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Month-Day-Year</a:t>
            </a:r>
          </a:p>
        </p:txBody>
      </p:sp>
      <p:pic>
        <p:nvPicPr>
          <p:cNvPr id="10" name="Picture 3" descr="Publicis Sapient Logo">
            <a:extLst>
              <a:ext uri="{FF2B5EF4-FFF2-40B4-BE49-F238E27FC236}">
                <a16:creationId xmlns:a16="http://schemas.microsoft.com/office/drawing/2014/main" id="{0D2B205E-2B99-F942-9536-39CA203E2B51}"/>
              </a:ext>
            </a:extLst>
          </p:cNvPr>
          <p:cNvPicPr>
            <a:picLocks noChangeAspect="1"/>
          </p:cNvPicPr>
          <p:nvPr userDrawn="1"/>
        </p:nvPicPr>
        <p:blipFill>
          <a:blip r:embed="rId2"/>
          <a:stretch>
            <a:fillRect/>
          </a:stretch>
        </p:blipFill>
        <p:spPr>
          <a:xfrm>
            <a:off x="685800" y="5730953"/>
            <a:ext cx="914400" cy="496111"/>
          </a:xfrm>
          <a:prstGeom prst="rect">
            <a:avLst/>
          </a:prstGeom>
        </p:spPr>
      </p:pic>
    </p:spTree>
    <p:extLst>
      <p:ext uri="{BB962C8B-B14F-4D97-AF65-F5344CB8AC3E}">
        <p14:creationId xmlns:p14="http://schemas.microsoft.com/office/powerpoint/2010/main" val="2217561753"/>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Slide Number">
            <a:extLst>
              <a:ext uri="{FF2B5EF4-FFF2-40B4-BE49-F238E27FC236}">
                <a16:creationId xmlns:a16="http://schemas.microsoft.com/office/drawing/2014/main" id="{F16EB8A4-2937-6446-8651-4EF4267A602E}"/>
              </a:ext>
            </a:extLst>
          </p:cNvPr>
          <p:cNvSpPr txBox="1"/>
          <p:nvPr userDrawn="1"/>
        </p:nvSpPr>
        <p:spPr>
          <a:xfrm>
            <a:off x="11228832" y="6309360"/>
            <a:ext cx="274320" cy="92333"/>
          </a:xfrm>
          <a:prstGeom prst="rect">
            <a:avLst/>
          </a:prstGeom>
          <a:noFill/>
        </p:spPr>
        <p:txBody>
          <a:bodyPr wrap="square" lIns="0" tIns="0" rIns="0" bIns="0" rtlCol="0">
            <a:spAutoFit/>
          </a:bodyPr>
          <a:lstStyle/>
          <a:p>
            <a:pPr algn="r"/>
            <a:fld id="{487DC405-2E4A-CD4D-9F70-5532D2C55350}" type="slidenum">
              <a:rPr lang="en-US" sz="600" b="0" i="0" smtClean="0">
                <a:solidFill>
                  <a:schemeClr val="tx1"/>
                </a:solidFill>
                <a:latin typeface="FuturaNext-Medium" panose="020B0602020204020303" pitchFamily="34" charset="77"/>
              </a:rPr>
              <a:pPr algn="r"/>
              <a:t>‹#›</a:t>
            </a:fld>
            <a:endParaRPr lang="en-US" sz="600" b="0" i="0" dirty="0">
              <a:solidFill>
                <a:schemeClr val="tx1"/>
              </a:solidFill>
              <a:latin typeface="FuturaNext-Medium" panose="020B0602020204020303" pitchFamily="34" charset="77"/>
            </a:endParaRPr>
          </a:p>
        </p:txBody>
      </p:sp>
    </p:spTree>
    <p:extLst>
      <p:ext uri="{BB962C8B-B14F-4D97-AF65-F5344CB8AC3E}">
        <p14:creationId xmlns:p14="http://schemas.microsoft.com/office/powerpoint/2010/main" val="3927652285"/>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Back Cover — White Backgroun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26AF51-7F48-924F-B543-3187F0E72CA8}"/>
              </a:ext>
            </a:extLst>
          </p:cNvPr>
          <p:cNvSpPr>
            <a:spLocks noGrp="1"/>
          </p:cNvSpPr>
          <p:nvPr>
            <p:ph type="title" hasCustomPrompt="1"/>
          </p:nvPr>
        </p:nvSpPr>
        <p:spPr>
          <a:xfrm>
            <a:off x="687324" y="2971800"/>
            <a:ext cx="10817352" cy="914400"/>
          </a:xfrm>
        </p:spPr>
        <p:txBody>
          <a:bodyPr anchor="ctr" anchorCtr="0"/>
          <a:lstStyle>
            <a:lvl1pPr algn="ctr">
              <a:defRPr sz="4300">
                <a:latin typeface="+mn-lt"/>
              </a:defRPr>
            </a:lvl1pPr>
          </a:lstStyle>
          <a:p>
            <a:r>
              <a:rPr lang="en-US" dirty="0"/>
              <a:t>thank you</a:t>
            </a:r>
          </a:p>
        </p:txBody>
      </p:sp>
      <p:sp>
        <p:nvSpPr>
          <p:cNvPr id="4" name="Text Placeholder 3">
            <a:extLst>
              <a:ext uri="{FF2B5EF4-FFF2-40B4-BE49-F238E27FC236}">
                <a16:creationId xmlns:a16="http://schemas.microsoft.com/office/drawing/2014/main" id="{BDA65098-5A10-B04F-8006-10533B8A690A}"/>
              </a:ext>
            </a:extLst>
          </p:cNvPr>
          <p:cNvSpPr>
            <a:spLocks noGrp="1"/>
          </p:cNvSpPr>
          <p:nvPr>
            <p:ph type="body" sz="quarter" idx="10" hasCustomPrompt="1"/>
          </p:nvPr>
        </p:nvSpPr>
        <p:spPr>
          <a:xfrm>
            <a:off x="687324" y="6260295"/>
            <a:ext cx="10817352" cy="138499"/>
          </a:xfrm>
        </p:spPr>
        <p:txBody>
          <a:bodyPr>
            <a:noAutofit/>
          </a:bodyPr>
          <a:lstStyle>
            <a:lvl1pPr marL="0" indent="0" algn="ctr">
              <a:lnSpc>
                <a:spcPct val="100000"/>
              </a:lnSpc>
              <a:buFontTx/>
              <a:buNone/>
              <a:defRPr sz="900"/>
            </a:lvl1pPr>
          </a:lstStyle>
          <a:p>
            <a:pPr lvl="0"/>
            <a:r>
              <a:rPr lang="en-US" dirty="0"/>
              <a:t>copyright </a:t>
            </a:r>
            <a:r>
              <a:rPr lang="en-US" dirty="0" err="1"/>
              <a:t>publicis</a:t>
            </a:r>
            <a:r>
              <a:rPr lang="en-US" dirty="0"/>
              <a:t> sapient | confidential</a:t>
            </a:r>
          </a:p>
        </p:txBody>
      </p:sp>
    </p:spTree>
    <p:extLst>
      <p:ext uri="{BB962C8B-B14F-4D97-AF65-F5344CB8AC3E}">
        <p14:creationId xmlns:p14="http://schemas.microsoft.com/office/powerpoint/2010/main" val="187177037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Back Cover — Red Background">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26AF51-7F48-924F-B543-3187F0E72CA8}"/>
              </a:ext>
            </a:extLst>
          </p:cNvPr>
          <p:cNvSpPr>
            <a:spLocks noGrp="1"/>
          </p:cNvSpPr>
          <p:nvPr>
            <p:ph type="title" hasCustomPrompt="1"/>
          </p:nvPr>
        </p:nvSpPr>
        <p:spPr>
          <a:xfrm>
            <a:off x="687324" y="2971800"/>
            <a:ext cx="10817352" cy="914400"/>
          </a:xfrm>
        </p:spPr>
        <p:txBody>
          <a:bodyPr anchor="ctr" anchorCtr="0"/>
          <a:lstStyle>
            <a:lvl1pPr algn="ctr">
              <a:defRPr sz="4300">
                <a:solidFill>
                  <a:schemeClr val="bg1"/>
                </a:solidFill>
                <a:latin typeface="+mn-lt"/>
              </a:defRPr>
            </a:lvl1pPr>
          </a:lstStyle>
          <a:p>
            <a:r>
              <a:rPr lang="en-US" dirty="0"/>
              <a:t>thank you</a:t>
            </a:r>
          </a:p>
        </p:txBody>
      </p:sp>
      <p:sp>
        <p:nvSpPr>
          <p:cNvPr id="4" name="Text Placeholder 3">
            <a:extLst>
              <a:ext uri="{FF2B5EF4-FFF2-40B4-BE49-F238E27FC236}">
                <a16:creationId xmlns:a16="http://schemas.microsoft.com/office/drawing/2014/main" id="{BDA65098-5A10-B04F-8006-10533B8A690A}"/>
              </a:ext>
            </a:extLst>
          </p:cNvPr>
          <p:cNvSpPr>
            <a:spLocks noGrp="1"/>
          </p:cNvSpPr>
          <p:nvPr>
            <p:ph type="body" sz="quarter" idx="10" hasCustomPrompt="1"/>
          </p:nvPr>
        </p:nvSpPr>
        <p:spPr>
          <a:xfrm>
            <a:off x="687324" y="6260295"/>
            <a:ext cx="10817352" cy="138499"/>
          </a:xfrm>
        </p:spPr>
        <p:txBody>
          <a:bodyPr>
            <a:noAutofit/>
          </a:bodyPr>
          <a:lstStyle>
            <a:lvl1pPr marL="0" indent="0" algn="ctr">
              <a:lnSpc>
                <a:spcPct val="100000"/>
              </a:lnSpc>
              <a:buFontTx/>
              <a:buNone/>
              <a:defRPr sz="900">
                <a:solidFill>
                  <a:schemeClr val="bg1"/>
                </a:solidFill>
              </a:defRPr>
            </a:lvl1pPr>
          </a:lstStyle>
          <a:p>
            <a:pPr lvl="0"/>
            <a:r>
              <a:rPr lang="en-US" dirty="0"/>
              <a:t>copyright </a:t>
            </a:r>
            <a:r>
              <a:rPr lang="en-US" dirty="0" err="1"/>
              <a:t>publicis</a:t>
            </a:r>
            <a:r>
              <a:rPr lang="en-US" dirty="0"/>
              <a:t> sapient | confidential</a:t>
            </a:r>
          </a:p>
        </p:txBody>
      </p:sp>
    </p:spTree>
    <p:extLst>
      <p:ext uri="{BB962C8B-B14F-4D97-AF65-F5344CB8AC3E}">
        <p14:creationId xmlns:p14="http://schemas.microsoft.com/office/powerpoint/2010/main" val="2288763121"/>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Back Cover — Black Backgroun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26AF51-7F48-924F-B543-3187F0E72CA8}"/>
              </a:ext>
            </a:extLst>
          </p:cNvPr>
          <p:cNvSpPr>
            <a:spLocks noGrp="1"/>
          </p:cNvSpPr>
          <p:nvPr>
            <p:ph type="title" hasCustomPrompt="1"/>
          </p:nvPr>
        </p:nvSpPr>
        <p:spPr>
          <a:xfrm>
            <a:off x="687324" y="2971800"/>
            <a:ext cx="10817352" cy="914400"/>
          </a:xfrm>
        </p:spPr>
        <p:txBody>
          <a:bodyPr anchor="ctr" anchorCtr="0"/>
          <a:lstStyle>
            <a:lvl1pPr algn="ctr">
              <a:defRPr sz="4300">
                <a:solidFill>
                  <a:schemeClr val="bg1"/>
                </a:solidFill>
                <a:latin typeface="+mn-lt"/>
              </a:defRPr>
            </a:lvl1pPr>
          </a:lstStyle>
          <a:p>
            <a:r>
              <a:rPr lang="en-US" dirty="0"/>
              <a:t>thank you</a:t>
            </a:r>
          </a:p>
        </p:txBody>
      </p:sp>
      <p:sp>
        <p:nvSpPr>
          <p:cNvPr id="4" name="Text Placeholder 3">
            <a:extLst>
              <a:ext uri="{FF2B5EF4-FFF2-40B4-BE49-F238E27FC236}">
                <a16:creationId xmlns:a16="http://schemas.microsoft.com/office/drawing/2014/main" id="{BDA65098-5A10-B04F-8006-10533B8A690A}"/>
              </a:ext>
            </a:extLst>
          </p:cNvPr>
          <p:cNvSpPr>
            <a:spLocks noGrp="1"/>
          </p:cNvSpPr>
          <p:nvPr>
            <p:ph type="body" sz="quarter" idx="10" hasCustomPrompt="1"/>
          </p:nvPr>
        </p:nvSpPr>
        <p:spPr>
          <a:xfrm>
            <a:off x="687324" y="6260295"/>
            <a:ext cx="10817352" cy="138499"/>
          </a:xfrm>
        </p:spPr>
        <p:txBody>
          <a:bodyPr>
            <a:noAutofit/>
          </a:bodyPr>
          <a:lstStyle>
            <a:lvl1pPr marL="0" indent="0" algn="ctr">
              <a:lnSpc>
                <a:spcPct val="100000"/>
              </a:lnSpc>
              <a:buFontTx/>
              <a:buNone/>
              <a:defRPr sz="900">
                <a:solidFill>
                  <a:schemeClr val="bg1"/>
                </a:solidFill>
              </a:defRPr>
            </a:lvl1pPr>
          </a:lstStyle>
          <a:p>
            <a:pPr lvl="0"/>
            <a:r>
              <a:rPr lang="en-US" dirty="0"/>
              <a:t>copyright </a:t>
            </a:r>
            <a:r>
              <a:rPr lang="en-US" dirty="0" err="1"/>
              <a:t>publicis</a:t>
            </a:r>
            <a:r>
              <a:rPr lang="en-US" dirty="0"/>
              <a:t> sapient | confidential</a:t>
            </a:r>
          </a:p>
        </p:txBody>
      </p:sp>
    </p:spTree>
    <p:extLst>
      <p:ext uri="{BB962C8B-B14F-4D97-AF65-F5344CB8AC3E}">
        <p14:creationId xmlns:p14="http://schemas.microsoft.com/office/powerpoint/2010/main" val="35569151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ver — Image">
    <p:bg>
      <p:bgPr>
        <a:solidFill>
          <a:schemeClr val="bg1"/>
        </a:solidFill>
        <a:effectLst/>
      </p:bgPr>
    </p:bg>
    <p:spTree>
      <p:nvGrpSpPr>
        <p:cNvPr id="1" name=""/>
        <p:cNvGrpSpPr/>
        <p:nvPr/>
      </p:nvGrpSpPr>
      <p:grpSpPr>
        <a:xfrm>
          <a:off x="0" y="0"/>
          <a:ext cx="0" cy="0"/>
          <a:chOff x="0" y="0"/>
          <a:chExt cx="0" cy="0"/>
        </a:xfrm>
      </p:grpSpPr>
      <p:sp>
        <p:nvSpPr>
          <p:cNvPr id="6" name="Picture Placeholder" descr="Image Placeholder — Drag and Drop your image, choose from your Media library, or select the placeholder to upload an image from your device.">
            <a:extLst>
              <a:ext uri="{FF2B5EF4-FFF2-40B4-BE49-F238E27FC236}">
                <a16:creationId xmlns:a16="http://schemas.microsoft.com/office/drawing/2014/main" id="{1619C0CE-918E-CD49-BA51-850645D47681}"/>
              </a:ext>
            </a:extLst>
          </p:cNvPr>
          <p:cNvSpPr>
            <a:spLocks noGrp="1"/>
          </p:cNvSpPr>
          <p:nvPr>
            <p:ph type="pic" sz="quarter" idx="11" hasCustomPrompt="1"/>
          </p:nvPr>
        </p:nvSpPr>
        <p:spPr>
          <a:xfrm>
            <a:off x="0" y="0"/>
            <a:ext cx="12207240" cy="6858000"/>
          </a:xfrm>
          <a:solidFill>
            <a:schemeClr val="accent6">
              <a:lumMod val="60000"/>
              <a:lumOff val="40000"/>
            </a:schemeClr>
          </a:solidFill>
        </p:spPr>
        <p:txBody>
          <a:bodyPr tIns="0" bIns="3657600" anchor="ctr" anchorCtr="0"/>
          <a:lstStyle>
            <a:lvl1pPr marL="0" indent="0" algn="ctr">
              <a:lnSpc>
                <a:spcPct val="100000"/>
              </a:lnSpc>
              <a:spcBef>
                <a:spcPts val="0"/>
              </a:spcBef>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dirty="0"/>
              <a:t>Drag and drop image or select icon to add</a:t>
            </a:r>
          </a:p>
        </p:txBody>
      </p:sp>
      <p:sp>
        <p:nvSpPr>
          <p:cNvPr id="2" name="Title 1">
            <a:extLst>
              <a:ext uri="{FF2B5EF4-FFF2-40B4-BE49-F238E27FC236}">
                <a16:creationId xmlns:a16="http://schemas.microsoft.com/office/drawing/2014/main" id="{69303CB1-EFAC-D446-A1DB-6064B729B4AD}"/>
              </a:ext>
            </a:extLst>
          </p:cNvPr>
          <p:cNvSpPr>
            <a:spLocks noGrp="1"/>
          </p:cNvSpPr>
          <p:nvPr>
            <p:ph type="ctrTitle" hasCustomPrompt="1"/>
          </p:nvPr>
        </p:nvSpPr>
        <p:spPr>
          <a:xfrm>
            <a:off x="685800" y="2496312"/>
            <a:ext cx="8951976" cy="1280160"/>
          </a:xfrm>
        </p:spPr>
        <p:txBody>
          <a:bodyPr anchor="ctr" anchorCtr="0">
            <a:noAutofit/>
          </a:bodyPr>
          <a:lstStyle>
            <a:lvl1pPr algn="l">
              <a:lnSpc>
                <a:spcPct val="97000"/>
              </a:lnSpc>
              <a:defRPr sz="4300" b="0" i="0">
                <a:solidFill>
                  <a:schemeClr val="bg1"/>
                </a:solidFill>
                <a:latin typeface="Futura Next Book" panose="020B0502020204020303" pitchFamily="34" charset="77"/>
              </a:defRPr>
            </a:lvl1pPr>
          </a:lstStyle>
          <a:p>
            <a:r>
              <a:rPr lang="en-US" dirty="0"/>
              <a:t>Title of the presentation</a:t>
            </a:r>
            <a:br>
              <a:rPr lang="en-US" dirty="0"/>
            </a:br>
            <a:r>
              <a:rPr lang="en-US" dirty="0"/>
              <a:t>two lines max and no subtitle</a:t>
            </a:r>
          </a:p>
        </p:txBody>
      </p:sp>
      <p:sp>
        <p:nvSpPr>
          <p:cNvPr id="3" name="Subtitle 2">
            <a:extLst>
              <a:ext uri="{FF2B5EF4-FFF2-40B4-BE49-F238E27FC236}">
                <a16:creationId xmlns:a16="http://schemas.microsoft.com/office/drawing/2014/main" id="{09CB8B89-4C40-6347-B7B0-A8E678B575ED}"/>
              </a:ext>
            </a:extLst>
          </p:cNvPr>
          <p:cNvSpPr>
            <a:spLocks noGrp="1"/>
          </p:cNvSpPr>
          <p:nvPr>
            <p:ph type="subTitle" idx="1" hasCustomPrompt="1"/>
          </p:nvPr>
        </p:nvSpPr>
        <p:spPr>
          <a:xfrm>
            <a:off x="685800" y="4096512"/>
            <a:ext cx="8951976" cy="200055"/>
          </a:xfrm>
        </p:spPr>
        <p:txBody>
          <a:bodyPr anchor="ctr" anchorCtr="0">
            <a:noAutofit/>
          </a:bodyPr>
          <a:lstStyle>
            <a:lvl1pPr marL="0" indent="0" algn="l">
              <a:lnSpc>
                <a:spcPct val="100000"/>
              </a:lnSpc>
              <a:buNone/>
              <a:defRPr sz="1300" b="1" i="0" spc="50" baseline="0">
                <a:solidFill>
                  <a:schemeClr val="bg1"/>
                </a:solidFill>
                <a:latin typeface="Futura Next DemiBold" panose="020B0602020204020303" pitchFamily="34" charset="77"/>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Month-Day-Year</a:t>
            </a:r>
          </a:p>
        </p:txBody>
      </p:sp>
      <p:pic>
        <p:nvPicPr>
          <p:cNvPr id="7" name="Picture 3" descr="Publicis Sapient Logo">
            <a:extLst>
              <a:ext uri="{FF2B5EF4-FFF2-40B4-BE49-F238E27FC236}">
                <a16:creationId xmlns:a16="http://schemas.microsoft.com/office/drawing/2014/main" id="{82C9F59F-8E08-F548-85A2-C2376536CC99}"/>
              </a:ext>
            </a:extLst>
          </p:cNvPr>
          <p:cNvPicPr>
            <a:picLocks noChangeAspect="1"/>
          </p:cNvPicPr>
          <p:nvPr userDrawn="1"/>
        </p:nvPicPr>
        <p:blipFill>
          <a:blip r:embed="rId2"/>
          <a:stretch>
            <a:fillRect/>
          </a:stretch>
        </p:blipFill>
        <p:spPr>
          <a:xfrm>
            <a:off x="685800" y="5733288"/>
            <a:ext cx="914400" cy="495300"/>
          </a:xfrm>
          <a:prstGeom prst="rect">
            <a:avLst/>
          </a:prstGeom>
        </p:spPr>
      </p:pic>
    </p:spTree>
    <p:extLst>
      <p:ext uri="{BB962C8B-B14F-4D97-AF65-F5344CB8AC3E}">
        <p14:creationId xmlns:p14="http://schemas.microsoft.com/office/powerpoint/2010/main" val="4735194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ver — Image w/ aperture">
    <p:bg>
      <p:bgPr>
        <a:solidFill>
          <a:schemeClr val="bg1"/>
        </a:solidFill>
        <a:effectLst/>
      </p:bgPr>
    </p:bg>
    <p:spTree>
      <p:nvGrpSpPr>
        <p:cNvPr id="1" name=""/>
        <p:cNvGrpSpPr/>
        <p:nvPr/>
      </p:nvGrpSpPr>
      <p:grpSpPr>
        <a:xfrm>
          <a:off x="0" y="0"/>
          <a:ext cx="0" cy="0"/>
          <a:chOff x="0" y="0"/>
          <a:chExt cx="0" cy="0"/>
        </a:xfrm>
      </p:grpSpPr>
      <p:sp>
        <p:nvSpPr>
          <p:cNvPr id="7" name="Picture Placeholder" descr="Image Placeholder — Drag and Drop your image, choose from your Media library, or select the placeholder to upload an image from your device.">
            <a:extLst>
              <a:ext uri="{FF2B5EF4-FFF2-40B4-BE49-F238E27FC236}">
                <a16:creationId xmlns:a16="http://schemas.microsoft.com/office/drawing/2014/main" id="{004C880E-05DB-C843-B13A-F73FED15F55E}"/>
              </a:ext>
            </a:extLst>
          </p:cNvPr>
          <p:cNvSpPr>
            <a:spLocks noGrp="1"/>
          </p:cNvSpPr>
          <p:nvPr>
            <p:ph type="pic" sz="quarter" idx="11" hasCustomPrompt="1"/>
          </p:nvPr>
        </p:nvSpPr>
        <p:spPr>
          <a:xfrm>
            <a:off x="0" y="0"/>
            <a:ext cx="12207240" cy="6858000"/>
          </a:xfrm>
          <a:solidFill>
            <a:schemeClr val="accent6">
              <a:lumMod val="60000"/>
              <a:lumOff val="40000"/>
            </a:schemeClr>
          </a:solidFill>
        </p:spPr>
        <p:txBody>
          <a:bodyPr tIns="0" bIns="64008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dirty="0"/>
              <a:t>Drag and drop image or select icon to add</a:t>
            </a:r>
          </a:p>
        </p:txBody>
      </p:sp>
      <p:sp>
        <p:nvSpPr>
          <p:cNvPr id="2" name="Title 1">
            <a:extLst>
              <a:ext uri="{FF2B5EF4-FFF2-40B4-BE49-F238E27FC236}">
                <a16:creationId xmlns:a16="http://schemas.microsoft.com/office/drawing/2014/main" id="{69303CB1-EFAC-D446-A1DB-6064B729B4AD}"/>
              </a:ext>
            </a:extLst>
          </p:cNvPr>
          <p:cNvSpPr>
            <a:spLocks noGrp="1"/>
          </p:cNvSpPr>
          <p:nvPr>
            <p:ph type="ctrTitle" hasCustomPrompt="1"/>
          </p:nvPr>
        </p:nvSpPr>
        <p:spPr>
          <a:xfrm>
            <a:off x="2895600" y="685800"/>
            <a:ext cx="6400800" cy="1280160"/>
          </a:xfrm>
        </p:spPr>
        <p:txBody>
          <a:bodyPr anchor="ctr" anchorCtr="0">
            <a:noAutofit/>
          </a:bodyPr>
          <a:lstStyle>
            <a:lvl1pPr algn="ctr">
              <a:lnSpc>
                <a:spcPct val="97000"/>
              </a:lnSpc>
              <a:defRPr sz="4300" b="0" i="0">
                <a:solidFill>
                  <a:schemeClr val="bg1"/>
                </a:solidFill>
                <a:latin typeface="Futura Next Book" panose="020B0502020204020303" pitchFamily="34" charset="77"/>
              </a:defRPr>
            </a:lvl1pPr>
          </a:lstStyle>
          <a:p>
            <a:r>
              <a:rPr lang="en-US" dirty="0"/>
              <a:t>Title of the presentation</a:t>
            </a:r>
            <a:br>
              <a:rPr lang="en-US" dirty="0"/>
            </a:br>
            <a:r>
              <a:rPr lang="en-US" dirty="0"/>
              <a:t>two lines max</a:t>
            </a:r>
          </a:p>
        </p:txBody>
      </p:sp>
      <p:sp>
        <p:nvSpPr>
          <p:cNvPr id="3" name="Subtitle 2">
            <a:extLst>
              <a:ext uri="{FF2B5EF4-FFF2-40B4-BE49-F238E27FC236}">
                <a16:creationId xmlns:a16="http://schemas.microsoft.com/office/drawing/2014/main" id="{09CB8B89-4C40-6347-B7B0-A8E678B575ED}"/>
              </a:ext>
            </a:extLst>
          </p:cNvPr>
          <p:cNvSpPr>
            <a:spLocks noGrp="1"/>
          </p:cNvSpPr>
          <p:nvPr>
            <p:ph type="subTitle" idx="1" hasCustomPrompt="1"/>
          </p:nvPr>
        </p:nvSpPr>
        <p:spPr>
          <a:xfrm>
            <a:off x="2895600" y="2265052"/>
            <a:ext cx="6400800" cy="200055"/>
          </a:xfrm>
        </p:spPr>
        <p:txBody>
          <a:bodyPr anchor="ctr" anchorCtr="0">
            <a:spAutoFit/>
          </a:bodyPr>
          <a:lstStyle>
            <a:lvl1pPr marL="0" indent="0" algn="ctr">
              <a:lnSpc>
                <a:spcPct val="100000"/>
              </a:lnSpc>
              <a:buNone/>
              <a:defRPr sz="1300" b="1" i="0" spc="50" baseline="0">
                <a:solidFill>
                  <a:schemeClr val="bg1"/>
                </a:solidFill>
                <a:latin typeface="Futura Next DemiBold" panose="020B0602020204020303" pitchFamily="34" charset="77"/>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Month-Day-Year</a:t>
            </a:r>
          </a:p>
        </p:txBody>
      </p:sp>
      <p:sp>
        <p:nvSpPr>
          <p:cNvPr id="8" name="Aperture">
            <a:extLst>
              <a:ext uri="{FF2B5EF4-FFF2-40B4-BE49-F238E27FC236}">
                <a16:creationId xmlns:a16="http://schemas.microsoft.com/office/drawing/2014/main" id="{D3F5D70B-432F-E947-8A8C-D2EF8B5013A3}"/>
              </a:ext>
              <a:ext uri="{C183D7F6-B498-43B3-948B-1728B52AA6E4}">
                <adec:decorative xmlns:adec="http://schemas.microsoft.com/office/drawing/2017/decorative" val="1"/>
              </a:ext>
            </a:extLst>
          </p:cNvPr>
          <p:cNvSpPr/>
          <p:nvPr userDrawn="1"/>
        </p:nvSpPr>
        <p:spPr>
          <a:xfrm>
            <a:off x="1466088" y="0"/>
            <a:ext cx="9262872" cy="6858000"/>
          </a:xfrm>
          <a:custGeom>
            <a:avLst/>
            <a:gdLst>
              <a:gd name="connsiteX0" fmla="*/ 7426894 w 9262872"/>
              <a:gd name="connsiteY0" fmla="*/ 0 h 6858000"/>
              <a:gd name="connsiteX1" fmla="*/ 7744669 w 9262872"/>
              <a:gd name="connsiteY1" fmla="*/ 0 h 6858000"/>
              <a:gd name="connsiteX2" fmla="*/ 7745509 w 9262872"/>
              <a:gd name="connsiteY2" fmla="*/ 728 h 6858000"/>
              <a:gd name="connsiteX3" fmla="*/ 9262872 w 9262872"/>
              <a:gd name="connsiteY3" fmla="*/ 3429000 h 6858000"/>
              <a:gd name="connsiteX4" fmla="*/ 7745509 w 9262872"/>
              <a:gd name="connsiteY4" fmla="*/ 6857273 h 6858000"/>
              <a:gd name="connsiteX5" fmla="*/ 7744669 w 9262872"/>
              <a:gd name="connsiteY5" fmla="*/ 6858000 h 6858000"/>
              <a:gd name="connsiteX6" fmla="*/ 7426894 w 9262872"/>
              <a:gd name="connsiteY6" fmla="*/ 6858000 h 6858000"/>
              <a:gd name="connsiteX7" fmla="*/ 7446589 w 9262872"/>
              <a:gd name="connsiteY7" fmla="*/ 6842530 h 6858000"/>
              <a:gd name="connsiteX8" fmla="*/ 9057132 w 9262872"/>
              <a:gd name="connsiteY8" fmla="*/ 3429000 h 6858000"/>
              <a:gd name="connsiteX9" fmla="*/ 7446589 w 9262872"/>
              <a:gd name="connsiteY9" fmla="*/ 15471 h 6858000"/>
              <a:gd name="connsiteX10" fmla="*/ 1518203 w 9262872"/>
              <a:gd name="connsiteY10" fmla="*/ 0 h 6858000"/>
              <a:gd name="connsiteX11" fmla="*/ 1835978 w 9262872"/>
              <a:gd name="connsiteY11" fmla="*/ 0 h 6858000"/>
              <a:gd name="connsiteX12" fmla="*/ 1816283 w 9262872"/>
              <a:gd name="connsiteY12" fmla="*/ 15471 h 6858000"/>
              <a:gd name="connsiteX13" fmla="*/ 205740 w 9262872"/>
              <a:gd name="connsiteY13" fmla="*/ 3429000 h 6858000"/>
              <a:gd name="connsiteX14" fmla="*/ 1816283 w 9262872"/>
              <a:gd name="connsiteY14" fmla="*/ 6842530 h 6858000"/>
              <a:gd name="connsiteX15" fmla="*/ 1835978 w 9262872"/>
              <a:gd name="connsiteY15" fmla="*/ 6858000 h 6858000"/>
              <a:gd name="connsiteX16" fmla="*/ 1518203 w 9262872"/>
              <a:gd name="connsiteY16" fmla="*/ 6858000 h 6858000"/>
              <a:gd name="connsiteX17" fmla="*/ 1517364 w 9262872"/>
              <a:gd name="connsiteY17" fmla="*/ 6857273 h 6858000"/>
              <a:gd name="connsiteX18" fmla="*/ 0 w 9262872"/>
              <a:gd name="connsiteY18" fmla="*/ 3429000 h 6858000"/>
              <a:gd name="connsiteX19" fmla="*/ 1517364 w 9262872"/>
              <a:gd name="connsiteY19" fmla="*/ 72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262872" h="6858000">
                <a:moveTo>
                  <a:pt x="7426894" y="0"/>
                </a:moveTo>
                <a:lnTo>
                  <a:pt x="7744669" y="0"/>
                </a:lnTo>
                <a:lnTo>
                  <a:pt x="7745509" y="728"/>
                </a:lnTo>
                <a:cubicBezTo>
                  <a:pt x="8677657" y="847946"/>
                  <a:pt x="9262872" y="2070131"/>
                  <a:pt x="9262872" y="3429000"/>
                </a:cubicBezTo>
                <a:cubicBezTo>
                  <a:pt x="9262872" y="4787869"/>
                  <a:pt x="8677657" y="6010054"/>
                  <a:pt x="7745509" y="6857273"/>
                </a:cubicBezTo>
                <a:lnTo>
                  <a:pt x="7744669" y="6858000"/>
                </a:lnTo>
                <a:lnTo>
                  <a:pt x="7426894" y="6858000"/>
                </a:lnTo>
                <a:lnTo>
                  <a:pt x="7446589" y="6842530"/>
                </a:lnTo>
                <a:cubicBezTo>
                  <a:pt x="8430188" y="6031161"/>
                  <a:pt x="9057132" y="4803262"/>
                  <a:pt x="9057132" y="3429000"/>
                </a:cubicBezTo>
                <a:cubicBezTo>
                  <a:pt x="9057132" y="2054738"/>
                  <a:pt x="8430188" y="826840"/>
                  <a:pt x="7446589" y="15471"/>
                </a:cubicBezTo>
                <a:close/>
                <a:moveTo>
                  <a:pt x="1518203" y="0"/>
                </a:moveTo>
                <a:lnTo>
                  <a:pt x="1835978" y="0"/>
                </a:lnTo>
                <a:lnTo>
                  <a:pt x="1816283" y="15471"/>
                </a:lnTo>
                <a:cubicBezTo>
                  <a:pt x="832684" y="826840"/>
                  <a:pt x="205740" y="2054738"/>
                  <a:pt x="205740" y="3429000"/>
                </a:cubicBezTo>
                <a:cubicBezTo>
                  <a:pt x="205740" y="4803262"/>
                  <a:pt x="832684" y="6031161"/>
                  <a:pt x="1816283" y="6842530"/>
                </a:cubicBezTo>
                <a:lnTo>
                  <a:pt x="1835978" y="6858000"/>
                </a:lnTo>
                <a:lnTo>
                  <a:pt x="1518203" y="6858000"/>
                </a:lnTo>
                <a:lnTo>
                  <a:pt x="1517364" y="6857273"/>
                </a:lnTo>
                <a:cubicBezTo>
                  <a:pt x="585215" y="6010054"/>
                  <a:pt x="0" y="4787869"/>
                  <a:pt x="0" y="3429000"/>
                </a:cubicBezTo>
                <a:cubicBezTo>
                  <a:pt x="0" y="2070131"/>
                  <a:pt x="585215" y="847946"/>
                  <a:pt x="1517364" y="728"/>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pic>
        <p:nvPicPr>
          <p:cNvPr id="9" name="Picture 3" descr="Publicis Sapient Logo">
            <a:extLst>
              <a:ext uri="{FF2B5EF4-FFF2-40B4-BE49-F238E27FC236}">
                <a16:creationId xmlns:a16="http://schemas.microsoft.com/office/drawing/2014/main" id="{E1ED8175-0127-2F47-8796-C6899DDEA936}"/>
              </a:ext>
            </a:extLst>
          </p:cNvPr>
          <p:cNvPicPr>
            <a:picLocks noChangeAspect="1"/>
          </p:cNvPicPr>
          <p:nvPr userDrawn="1"/>
        </p:nvPicPr>
        <p:blipFill>
          <a:blip r:embed="rId2"/>
          <a:stretch>
            <a:fillRect/>
          </a:stretch>
        </p:blipFill>
        <p:spPr>
          <a:xfrm>
            <a:off x="685800" y="5733288"/>
            <a:ext cx="914400" cy="495300"/>
          </a:xfrm>
          <a:prstGeom prst="rect">
            <a:avLst/>
          </a:prstGeom>
        </p:spPr>
      </p:pic>
    </p:spTree>
    <p:extLst>
      <p:ext uri="{BB962C8B-B14F-4D97-AF65-F5344CB8AC3E}">
        <p14:creationId xmlns:p14="http://schemas.microsoft.com/office/powerpoint/2010/main" val="2708479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Brand Mark — Positiv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CB25D3-4CCF-7E47-A81F-EBBBE0870F73}"/>
              </a:ext>
            </a:extLst>
          </p:cNvPr>
          <p:cNvSpPr>
            <a:spLocks noGrp="1"/>
          </p:cNvSpPr>
          <p:nvPr>
            <p:ph type="title" hasCustomPrompt="1"/>
          </p:nvPr>
        </p:nvSpPr>
        <p:spPr>
          <a:xfrm>
            <a:off x="687324" y="-457200"/>
            <a:ext cx="10817352" cy="365760"/>
          </a:xfrm>
        </p:spPr>
        <p:txBody>
          <a:bodyPr/>
          <a:lstStyle>
            <a:lvl1pPr>
              <a:defRPr sz="1800" b="0" i="0">
                <a:latin typeface="Futura Next Book" panose="020B0502020204020303" pitchFamily="34" charset="77"/>
              </a:defRPr>
            </a:lvl1pPr>
          </a:lstStyle>
          <a:p>
            <a:r>
              <a:rPr lang="en-US" dirty="0"/>
              <a:t>Publicis Sapient Logo</a:t>
            </a:r>
          </a:p>
        </p:txBody>
      </p:sp>
      <p:pic>
        <p:nvPicPr>
          <p:cNvPr id="11" name="Picture 2" descr="Publicis Sapient Logo">
            <a:extLst>
              <a:ext uri="{FF2B5EF4-FFF2-40B4-BE49-F238E27FC236}">
                <a16:creationId xmlns:a16="http://schemas.microsoft.com/office/drawing/2014/main" id="{3B3275EB-D295-B044-B04D-B9E2FCE2B31F}"/>
              </a:ext>
            </a:extLst>
          </p:cNvPr>
          <p:cNvPicPr>
            <a:picLocks noChangeAspect="1"/>
          </p:cNvPicPr>
          <p:nvPr userDrawn="1"/>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35315969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genda — Whit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329030-0D3F-1E46-B80E-1ABEF0511328}"/>
              </a:ext>
            </a:extLst>
          </p:cNvPr>
          <p:cNvSpPr>
            <a:spLocks noGrp="1"/>
          </p:cNvSpPr>
          <p:nvPr>
            <p:ph type="ctrTitle" hasCustomPrompt="1"/>
          </p:nvPr>
        </p:nvSpPr>
        <p:spPr>
          <a:xfrm>
            <a:off x="685800" y="667512"/>
            <a:ext cx="10817352" cy="343684"/>
          </a:xfrm>
        </p:spPr>
        <p:txBody>
          <a:bodyPr anchor="t" anchorCtr="0">
            <a:noAutofit/>
          </a:bodyPr>
          <a:lstStyle>
            <a:lvl1pPr algn="l">
              <a:lnSpc>
                <a:spcPct val="130000"/>
              </a:lnSpc>
              <a:defRPr sz="1900" b="1" i="0" spc="50" baseline="0">
                <a:solidFill>
                  <a:schemeClr val="accent1"/>
                </a:solidFill>
                <a:latin typeface="Futura Next DemiBold" panose="020B0602020204020303" pitchFamily="34" charset="77"/>
              </a:defRPr>
            </a:lvl1pPr>
          </a:lstStyle>
          <a:p>
            <a:r>
              <a:rPr lang="en-US" dirty="0"/>
              <a:t>Edit Master title style</a:t>
            </a:r>
          </a:p>
        </p:txBody>
      </p:sp>
      <p:sp>
        <p:nvSpPr>
          <p:cNvPr id="6" name="Text Placeholder 2">
            <a:extLst>
              <a:ext uri="{FF2B5EF4-FFF2-40B4-BE49-F238E27FC236}">
                <a16:creationId xmlns:a16="http://schemas.microsoft.com/office/drawing/2014/main" id="{F7150CFC-598C-5C42-838D-4DF2F6183D0F}"/>
              </a:ext>
            </a:extLst>
          </p:cNvPr>
          <p:cNvSpPr>
            <a:spLocks noGrp="1"/>
          </p:cNvSpPr>
          <p:nvPr>
            <p:ph type="body" sz="quarter" idx="13" hasCustomPrompt="1"/>
          </p:nvPr>
        </p:nvSpPr>
        <p:spPr>
          <a:xfrm>
            <a:off x="685800" y="1307592"/>
            <a:ext cx="10817352" cy="4352544"/>
          </a:xfrm>
        </p:spPr>
        <p:txBody>
          <a:bodyPr anchor="ctr" anchorCtr="0"/>
          <a:lstStyle>
            <a:lvl1pPr>
              <a:buAutoNum type="arabicPeriod"/>
              <a:defRPr/>
            </a:lvl1pPr>
            <a:lvl3pPr>
              <a:buAutoNum type="arabicPeriod"/>
              <a:defRPr/>
            </a:lvl3pPr>
            <a:lvl4pPr>
              <a:buAutoNum type="arabicPeriod"/>
              <a:defRPr/>
            </a:lvl4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lide Number">
            <a:extLst>
              <a:ext uri="{FF2B5EF4-FFF2-40B4-BE49-F238E27FC236}">
                <a16:creationId xmlns:a16="http://schemas.microsoft.com/office/drawing/2014/main" id="{AF600E54-EBEC-644C-8B2B-2FB29174B9FD}"/>
              </a:ext>
            </a:extLst>
          </p:cNvPr>
          <p:cNvSpPr txBox="1"/>
          <p:nvPr userDrawn="1"/>
        </p:nvSpPr>
        <p:spPr>
          <a:xfrm>
            <a:off x="11228832" y="6309360"/>
            <a:ext cx="274320" cy="92333"/>
          </a:xfrm>
          <a:prstGeom prst="rect">
            <a:avLst/>
          </a:prstGeom>
          <a:noFill/>
        </p:spPr>
        <p:txBody>
          <a:bodyPr wrap="square" lIns="0" tIns="0" rIns="0" bIns="0" rtlCol="0">
            <a:spAutoFit/>
          </a:bodyPr>
          <a:lstStyle/>
          <a:p>
            <a:pPr algn="r"/>
            <a:fld id="{487DC405-2E4A-CD4D-9F70-5532D2C55350}" type="slidenum">
              <a:rPr lang="en-US" sz="600" b="0" i="0" smtClean="0">
                <a:latin typeface="FuturaNext-Medium" panose="020B0602020204020303" pitchFamily="34" charset="77"/>
              </a:rPr>
              <a:pPr algn="r"/>
              <a:t>‹#›</a:t>
            </a:fld>
            <a:endParaRPr lang="en-US" sz="600" b="0" i="0" dirty="0">
              <a:latin typeface="FuturaNext-Medium" panose="020B0602020204020303" pitchFamily="34" charset="77"/>
            </a:endParaRPr>
          </a:p>
        </p:txBody>
      </p:sp>
    </p:spTree>
    <p:extLst>
      <p:ext uri="{BB962C8B-B14F-4D97-AF65-F5344CB8AC3E}">
        <p14:creationId xmlns:p14="http://schemas.microsoft.com/office/powerpoint/2010/main" val="7806157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Agenda — Full Image">
    <p:spTree>
      <p:nvGrpSpPr>
        <p:cNvPr id="1" name=""/>
        <p:cNvGrpSpPr/>
        <p:nvPr/>
      </p:nvGrpSpPr>
      <p:grpSpPr>
        <a:xfrm>
          <a:off x="0" y="0"/>
          <a:ext cx="0" cy="0"/>
          <a:chOff x="0" y="0"/>
          <a:chExt cx="0" cy="0"/>
        </a:xfrm>
      </p:grpSpPr>
      <p:sp>
        <p:nvSpPr>
          <p:cNvPr id="5" name="Picture Placeholder" descr="Image Placeholder — Drag and Drop your image, choose from your Media library, or select the placeholder to upload an image from your device.">
            <a:extLst>
              <a:ext uri="{FF2B5EF4-FFF2-40B4-BE49-F238E27FC236}">
                <a16:creationId xmlns:a16="http://schemas.microsoft.com/office/drawing/2014/main" id="{A7EB8FB0-B730-6B46-AAE6-977071B06975}"/>
              </a:ext>
            </a:extLst>
          </p:cNvPr>
          <p:cNvSpPr>
            <a:spLocks noGrp="1"/>
          </p:cNvSpPr>
          <p:nvPr>
            <p:ph type="pic" sz="quarter" idx="11" hasCustomPrompt="1"/>
          </p:nvPr>
        </p:nvSpPr>
        <p:spPr>
          <a:xfrm>
            <a:off x="0" y="0"/>
            <a:ext cx="12207240" cy="6858000"/>
          </a:xfrm>
          <a:solidFill>
            <a:schemeClr val="accent6">
              <a:lumMod val="60000"/>
              <a:lumOff val="40000"/>
            </a:schemeClr>
          </a:solidFill>
        </p:spPr>
        <p:txBody>
          <a:bodyPr tIns="0" bIns="64008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dirty="0"/>
              <a:t>Drag and drop image or select icon to add</a:t>
            </a:r>
          </a:p>
        </p:txBody>
      </p:sp>
      <p:sp>
        <p:nvSpPr>
          <p:cNvPr id="2" name="Title 1">
            <a:extLst>
              <a:ext uri="{FF2B5EF4-FFF2-40B4-BE49-F238E27FC236}">
                <a16:creationId xmlns:a16="http://schemas.microsoft.com/office/drawing/2014/main" id="{6C329030-0D3F-1E46-B80E-1ABEF0511328}"/>
              </a:ext>
            </a:extLst>
          </p:cNvPr>
          <p:cNvSpPr>
            <a:spLocks noGrp="1"/>
          </p:cNvSpPr>
          <p:nvPr>
            <p:ph type="ctrTitle" hasCustomPrompt="1"/>
          </p:nvPr>
        </p:nvSpPr>
        <p:spPr>
          <a:xfrm>
            <a:off x="685800" y="667512"/>
            <a:ext cx="10817352" cy="343684"/>
          </a:xfrm>
        </p:spPr>
        <p:txBody>
          <a:bodyPr anchor="t" anchorCtr="0">
            <a:noAutofit/>
          </a:bodyPr>
          <a:lstStyle>
            <a:lvl1pPr algn="l">
              <a:lnSpc>
                <a:spcPct val="130000"/>
              </a:lnSpc>
              <a:defRPr sz="1900" b="1" i="0" spc="50" baseline="0">
                <a:solidFill>
                  <a:schemeClr val="accent1"/>
                </a:solidFill>
                <a:latin typeface="Futura Next DemiBold" panose="020B0602020204020303" pitchFamily="34" charset="77"/>
              </a:defRPr>
            </a:lvl1pPr>
          </a:lstStyle>
          <a:p>
            <a:r>
              <a:rPr lang="en-US" dirty="0"/>
              <a:t>Edit Master title style</a:t>
            </a:r>
          </a:p>
        </p:txBody>
      </p:sp>
      <p:sp>
        <p:nvSpPr>
          <p:cNvPr id="6" name="Text Placeholder 2">
            <a:extLst>
              <a:ext uri="{FF2B5EF4-FFF2-40B4-BE49-F238E27FC236}">
                <a16:creationId xmlns:a16="http://schemas.microsoft.com/office/drawing/2014/main" id="{F7150CFC-598C-5C42-838D-4DF2F6183D0F}"/>
              </a:ext>
            </a:extLst>
          </p:cNvPr>
          <p:cNvSpPr>
            <a:spLocks noGrp="1"/>
          </p:cNvSpPr>
          <p:nvPr>
            <p:ph type="body" sz="quarter" idx="13" hasCustomPrompt="1"/>
          </p:nvPr>
        </p:nvSpPr>
        <p:spPr>
          <a:xfrm>
            <a:off x="685800" y="1307592"/>
            <a:ext cx="10817352" cy="4352544"/>
          </a:xfrm>
        </p:spPr>
        <p:txBody>
          <a:bodyPr anchor="ctr" anchorCtr="0"/>
          <a:lstStyle>
            <a:lvl1pPr>
              <a:buAutoNum type="arabicPeriod"/>
              <a:defRPr>
                <a:solidFill>
                  <a:schemeClr val="bg1"/>
                </a:solidFill>
              </a:defRPr>
            </a:lvl1pPr>
            <a:lvl2pPr>
              <a:defRPr>
                <a:solidFill>
                  <a:schemeClr val="bg1"/>
                </a:solidFill>
              </a:defRPr>
            </a:lvl2pPr>
            <a:lvl3pPr>
              <a:buAutoNum type="arabicPeriod"/>
              <a:defRPr>
                <a:solidFill>
                  <a:schemeClr val="bg1"/>
                </a:solidFill>
              </a:defRPr>
            </a:lvl3pPr>
            <a:lvl4pPr>
              <a:buAutoNum type="arabicPeriod"/>
              <a:defRPr>
                <a:solidFill>
                  <a:schemeClr val="bg1"/>
                </a:solidFill>
              </a:defRPr>
            </a:lvl4pPr>
            <a:lvl5pPr>
              <a:defRPr>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lide Number">
            <a:extLst>
              <a:ext uri="{FF2B5EF4-FFF2-40B4-BE49-F238E27FC236}">
                <a16:creationId xmlns:a16="http://schemas.microsoft.com/office/drawing/2014/main" id="{1E3F254D-1233-9C4B-A978-627C34A8FDFE}"/>
              </a:ext>
            </a:extLst>
          </p:cNvPr>
          <p:cNvSpPr txBox="1"/>
          <p:nvPr userDrawn="1"/>
        </p:nvSpPr>
        <p:spPr>
          <a:xfrm>
            <a:off x="11228832" y="6309360"/>
            <a:ext cx="274320" cy="92333"/>
          </a:xfrm>
          <a:prstGeom prst="rect">
            <a:avLst/>
          </a:prstGeom>
          <a:noFill/>
        </p:spPr>
        <p:txBody>
          <a:bodyPr wrap="square" lIns="0" tIns="0" rIns="0" bIns="0" rtlCol="0">
            <a:spAutoFit/>
          </a:bodyPr>
          <a:lstStyle/>
          <a:p>
            <a:pPr algn="r"/>
            <a:fld id="{487DC405-2E4A-CD4D-9F70-5532D2C55350}" type="slidenum">
              <a:rPr lang="en-US" sz="600" b="0" i="0" smtClean="0">
                <a:solidFill>
                  <a:schemeClr val="bg2"/>
                </a:solidFill>
                <a:latin typeface="FuturaNext-Medium" panose="020B0602020204020303" pitchFamily="34" charset="77"/>
              </a:rPr>
              <a:pPr algn="r"/>
              <a:t>‹#›</a:t>
            </a:fld>
            <a:endParaRPr lang="en-US" sz="600" b="0" i="0" dirty="0">
              <a:solidFill>
                <a:schemeClr val="bg2"/>
              </a:solidFill>
              <a:latin typeface="FuturaNext-Medium" panose="020B0602020204020303" pitchFamily="34" charset="77"/>
            </a:endParaRPr>
          </a:p>
        </p:txBody>
      </p:sp>
    </p:spTree>
    <p:extLst>
      <p:ext uri="{BB962C8B-B14F-4D97-AF65-F5344CB8AC3E}">
        <p14:creationId xmlns:p14="http://schemas.microsoft.com/office/powerpoint/2010/main" val="220960387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theme" Target="../theme/theme2.xml"/><Relationship Id="rId5" Type="http://schemas.openxmlformats.org/officeDocument/2006/relationships/slideLayout" Target="../slideLayouts/slideLayout7.xml"/><Relationship Id="rId4" Type="http://schemas.openxmlformats.org/officeDocument/2006/relationships/slideLayout" Target="../slideLayouts/slideLayout6.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slideLayout" Target="../slideLayouts/slideLayout9.xml"/><Relationship Id="rId1" Type="http://schemas.openxmlformats.org/officeDocument/2006/relationships/slideLayout" Target="../slideLayouts/slideLayout8.xml"/><Relationship Id="rId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slideLayout" Target="../slideLayouts/slideLayout12.xml"/><Relationship Id="rId1" Type="http://schemas.openxmlformats.org/officeDocument/2006/relationships/slideLayout" Target="../slideLayouts/slideLayout11.xml"/><Relationship Id="rId4"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2" Type="http://schemas.openxmlformats.org/officeDocument/2006/relationships/theme" Target="../theme/theme5.xml"/><Relationship Id="rId1" Type="http://schemas.openxmlformats.org/officeDocument/2006/relationships/slideLayout" Target="../slideLayouts/slideLayout14.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2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5" Type="http://schemas.openxmlformats.org/officeDocument/2006/relationships/slideLayout" Target="../slideLayouts/slideLayout19.xml"/><Relationship Id="rId4" Type="http://schemas.openxmlformats.org/officeDocument/2006/relationships/slideLayout" Target="../slideLayouts/slideLayout18.xml"/><Relationship Id="rId9" Type="http://schemas.openxmlformats.org/officeDocument/2006/relationships/theme" Target="../theme/theme6.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slideLayout" Target="../slideLayouts/slideLayout35.xml"/><Relationship Id="rId18" Type="http://schemas.openxmlformats.org/officeDocument/2006/relationships/slideLayout" Target="../slideLayouts/slideLayout4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17" Type="http://schemas.openxmlformats.org/officeDocument/2006/relationships/slideLayout" Target="../slideLayouts/slideLayout39.xml"/><Relationship Id="rId2" Type="http://schemas.openxmlformats.org/officeDocument/2006/relationships/slideLayout" Target="../slideLayouts/slideLayout24.xml"/><Relationship Id="rId16" Type="http://schemas.openxmlformats.org/officeDocument/2006/relationships/slideLayout" Target="../slideLayouts/slideLayout38.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5" Type="http://schemas.openxmlformats.org/officeDocument/2006/relationships/slideLayout" Target="../slideLayouts/slideLayout37.xml"/><Relationship Id="rId10" Type="http://schemas.openxmlformats.org/officeDocument/2006/relationships/slideLayout" Target="../slideLayouts/slideLayout32.xml"/><Relationship Id="rId19" Type="http://schemas.openxmlformats.org/officeDocument/2006/relationships/theme" Target="../theme/theme7.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slideLayout" Target="../slideLayouts/slideLayout36.xml"/></Relationships>
</file>

<file path=ppt/slideMasters/_rels/slideMaster8.xml.rels><?xml version="1.0" encoding="UTF-8" standalone="yes"?>
<Relationships xmlns="http://schemas.openxmlformats.org/package/2006/relationships"><Relationship Id="rId3" Type="http://schemas.openxmlformats.org/officeDocument/2006/relationships/slideLayout" Target="../slideLayouts/slideLayout43.xml"/><Relationship Id="rId2" Type="http://schemas.openxmlformats.org/officeDocument/2006/relationships/slideLayout" Target="../slideLayouts/slideLayout42.xml"/><Relationship Id="rId1" Type="http://schemas.openxmlformats.org/officeDocument/2006/relationships/slideLayout" Target="../slideLayouts/slideLayout41.xml"/><Relationship Id="rId4" Type="http://schemas.openxmlformats.org/officeDocument/2006/relationships/theme" Target="../theme/theme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E4E28E-C9B1-A84B-9688-6936A8D3F467}"/>
              </a:ext>
            </a:extLst>
          </p:cNvPr>
          <p:cNvSpPr>
            <a:spLocks noGrp="1"/>
          </p:cNvSpPr>
          <p:nvPr>
            <p:ph type="title"/>
          </p:nvPr>
        </p:nvSpPr>
        <p:spPr>
          <a:xfrm>
            <a:off x="685800" y="685800"/>
            <a:ext cx="10817352" cy="640080"/>
          </a:xfrm>
          <a:prstGeom prst="rect">
            <a:avLst/>
          </a:prstGeom>
        </p:spPr>
        <p:txBody>
          <a:bodyPr vert="horz" lIns="0" tIns="0" rIns="0" bIns="0" rtlCol="0" anchor="t" anchorCtr="0">
            <a:noAutofit/>
          </a:bodyPr>
          <a:lstStyle/>
          <a:p>
            <a:r>
              <a:rPr lang="en-US" dirty="0"/>
              <a:t>Edit Master title style</a:t>
            </a:r>
          </a:p>
        </p:txBody>
      </p:sp>
      <p:sp>
        <p:nvSpPr>
          <p:cNvPr id="3" name="Text Placeholder 2">
            <a:extLst>
              <a:ext uri="{FF2B5EF4-FFF2-40B4-BE49-F238E27FC236}">
                <a16:creationId xmlns:a16="http://schemas.microsoft.com/office/drawing/2014/main" id="{89AF4ACA-6E92-0D42-837E-E7F4E20960CE}"/>
              </a:ext>
            </a:extLst>
          </p:cNvPr>
          <p:cNvSpPr>
            <a:spLocks noGrp="1"/>
          </p:cNvSpPr>
          <p:nvPr>
            <p:ph type="body" idx="1"/>
          </p:nvPr>
        </p:nvSpPr>
        <p:spPr>
          <a:xfrm>
            <a:off x="685800" y="1828800"/>
            <a:ext cx="10817352" cy="4114800"/>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3">
            <a:extLst>
              <a:ext uri="{FF2B5EF4-FFF2-40B4-BE49-F238E27FC236}">
                <a16:creationId xmlns:a16="http://schemas.microsoft.com/office/drawing/2014/main" id="{D1B4FED0-E9AE-EB45-B8EA-D99C685DB8A7}"/>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tx1"/>
                </a:solidFill>
                <a:latin typeface="FuturaNext-Medium" panose="020B0602020204020303" pitchFamily="34" charset="77"/>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2227418649"/>
      </p:ext>
    </p:extLst>
  </p:cSld>
  <p:clrMap bg1="lt1" tx1="dk1" bg2="lt2" tx2="dk2" accent1="accent1" accent2="accent2" accent3="accent3" accent4="accent4" accent5="accent5" accent6="accent6" hlink="hlink" folHlink="folHlink"/>
  <p:sldLayoutIdLst>
    <p:sldLayoutId id="2147483651" r:id="rId1"/>
    <p:sldLayoutId id="2147483652" r:id="rId2"/>
  </p:sldLayoutIdLst>
  <p:hf hdr="0" ftr="0" dt="0"/>
  <p:txStyles>
    <p:titleStyle>
      <a:lvl1pPr algn="l" defTabSz="914400" rtl="0" eaLnBrk="1" latinLnBrk="0" hangingPunct="1">
        <a:lnSpc>
          <a:spcPct val="100000"/>
        </a:lnSpc>
        <a:spcBef>
          <a:spcPct val="0"/>
        </a:spcBef>
        <a:buNone/>
        <a:defRPr sz="2300" b="0" i="0" kern="1200">
          <a:solidFill>
            <a:schemeClr val="tx1"/>
          </a:solidFill>
          <a:latin typeface="FuturaNext-Medium" panose="020B0602020204020303" pitchFamily="34" charset="77"/>
          <a:ea typeface="+mj-ea"/>
          <a:cs typeface="+mj-cs"/>
        </a:defRPr>
      </a:lvl1pPr>
    </p:titleStyle>
    <p:bodyStyle>
      <a:lvl1pPr marL="0" indent="0" algn="l" defTabSz="914400" rtl="0" eaLnBrk="1" latinLnBrk="0" hangingPunct="1">
        <a:lnSpc>
          <a:spcPct val="130000"/>
        </a:lnSpc>
        <a:spcBef>
          <a:spcPts val="1000"/>
        </a:spcBef>
        <a:buFontTx/>
        <a:buNone/>
        <a:defRPr sz="1800" b="0" i="0" kern="1200">
          <a:solidFill>
            <a:schemeClr val="tx1"/>
          </a:solidFill>
          <a:latin typeface="Futura Next Book" panose="020B0502020204020303" pitchFamily="34" charset="77"/>
          <a:ea typeface="+mn-ea"/>
          <a:cs typeface="+mn-cs"/>
        </a:defRPr>
      </a:lvl1pPr>
      <a:lvl2pPr marL="174625" indent="-163513" algn="l" defTabSz="914400" rtl="0" eaLnBrk="1" latinLnBrk="0" hangingPunct="1">
        <a:lnSpc>
          <a:spcPct val="130000"/>
        </a:lnSpc>
        <a:spcBef>
          <a:spcPts val="500"/>
        </a:spcBef>
        <a:buFont typeface="Arial" panose="020B0604020202020204" pitchFamily="34" charset="0"/>
        <a:buChar char="•"/>
        <a:tabLst/>
        <a:defRPr sz="1800" b="0" i="0" kern="1200">
          <a:solidFill>
            <a:schemeClr val="tx1"/>
          </a:solidFill>
          <a:latin typeface="Futura Next Book" panose="020B0502020204020303" pitchFamily="34" charset="77"/>
          <a:ea typeface="+mn-ea"/>
          <a:cs typeface="+mn-cs"/>
        </a:defRPr>
      </a:lvl2pPr>
      <a:lvl3pPr marL="349250" indent="-174625" algn="l" defTabSz="914400" rtl="0" eaLnBrk="1" latinLnBrk="0" hangingPunct="1">
        <a:lnSpc>
          <a:spcPct val="130000"/>
        </a:lnSpc>
        <a:spcBef>
          <a:spcPts val="500"/>
        </a:spcBef>
        <a:buFont typeface="Arial" panose="020B0604020202020204" pitchFamily="34" charset="0"/>
        <a:buChar char="•"/>
        <a:tabLst/>
        <a:defRPr sz="1800" b="0" i="0" kern="1200">
          <a:solidFill>
            <a:schemeClr val="tx1"/>
          </a:solidFill>
          <a:latin typeface="Futura Next Book" panose="020B0502020204020303" pitchFamily="34" charset="77"/>
          <a:ea typeface="+mn-ea"/>
          <a:cs typeface="+mn-cs"/>
        </a:defRPr>
      </a:lvl3pPr>
      <a:lvl4pPr marL="523875" indent="-174625" algn="l" defTabSz="914400" rtl="0" eaLnBrk="1" latinLnBrk="0" hangingPunct="1">
        <a:lnSpc>
          <a:spcPct val="130000"/>
        </a:lnSpc>
        <a:spcBef>
          <a:spcPts val="500"/>
        </a:spcBef>
        <a:buFont typeface="Arial" panose="020B0604020202020204" pitchFamily="34" charset="0"/>
        <a:buChar char="•"/>
        <a:tabLst/>
        <a:defRPr sz="1800" b="0" i="0" kern="1200">
          <a:solidFill>
            <a:schemeClr val="tx1"/>
          </a:solidFill>
          <a:latin typeface="Futura Next Book" panose="020B0502020204020303" pitchFamily="34" charset="77"/>
          <a:ea typeface="+mn-ea"/>
          <a:cs typeface="+mn-cs"/>
        </a:defRPr>
      </a:lvl4pPr>
      <a:lvl5pPr marL="687388" indent="-163513" algn="l" defTabSz="914400" rtl="0" eaLnBrk="1" latinLnBrk="0" hangingPunct="1">
        <a:lnSpc>
          <a:spcPct val="130000"/>
        </a:lnSpc>
        <a:spcBef>
          <a:spcPts val="500"/>
        </a:spcBef>
        <a:buFont typeface="Arial" panose="020B0604020202020204" pitchFamily="34" charset="0"/>
        <a:buChar char="•"/>
        <a:tabLst/>
        <a:defRPr sz="1800" b="0" i="0" kern="1200">
          <a:solidFill>
            <a:schemeClr val="tx1"/>
          </a:solidFill>
          <a:latin typeface="Futura Next Book" panose="020B0502020204020303" pitchFamily="34"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
          <p15:clr>
            <a:srgbClr val="F26B43"/>
          </p15:clr>
        </p15:guide>
        <p15:guide id="2" pos="432">
          <p15:clr>
            <a:srgbClr val="F26B43"/>
          </p15:clr>
        </p15:guide>
        <p15:guide id="3" pos="7248">
          <p15:clr>
            <a:srgbClr val="F26B43"/>
          </p15:clr>
        </p15:guide>
        <p15:guide id="4" orient="horz" pos="3888">
          <p15:clr>
            <a:srgbClr val="F26B43"/>
          </p15:clr>
        </p15:guide>
        <p15:guide id="5" pos="768">
          <p15:clr>
            <a:srgbClr val="F26B43"/>
          </p15:clr>
        </p15:guide>
        <p15:guide id="6" pos="1008">
          <p15:clr>
            <a:srgbClr val="F26B43"/>
          </p15:clr>
        </p15:guide>
        <p15:guide id="7" pos="1368">
          <p15:clr>
            <a:srgbClr val="F26B43"/>
          </p15:clr>
        </p15:guide>
        <p15:guide id="8" pos="1608">
          <p15:clr>
            <a:srgbClr val="F26B43"/>
          </p15:clr>
        </p15:guide>
        <p15:guide id="9" pos="1944">
          <p15:clr>
            <a:srgbClr val="F26B43"/>
          </p15:clr>
        </p15:guide>
        <p15:guide id="10" pos="2208">
          <p15:clr>
            <a:srgbClr val="F26B43"/>
          </p15:clr>
        </p15:guide>
        <p15:guide id="11" pos="2520">
          <p15:clr>
            <a:srgbClr val="F26B43"/>
          </p15:clr>
        </p15:guide>
        <p15:guide id="12" pos="2784">
          <p15:clr>
            <a:srgbClr val="F26B43"/>
          </p15:clr>
        </p15:guide>
        <p15:guide id="13" pos="3120">
          <p15:clr>
            <a:srgbClr val="F26B43"/>
          </p15:clr>
        </p15:guide>
        <p15:guide id="14" pos="3384">
          <p15:clr>
            <a:srgbClr val="F26B43"/>
          </p15:clr>
        </p15:guide>
        <p15:guide id="15" pos="3696">
          <p15:clr>
            <a:srgbClr val="F26B43"/>
          </p15:clr>
        </p15:guide>
        <p15:guide id="16" pos="3960">
          <p15:clr>
            <a:srgbClr val="F26B43"/>
          </p15:clr>
        </p15:guide>
        <p15:guide id="17" pos="4296">
          <p15:clr>
            <a:srgbClr val="F26B43"/>
          </p15:clr>
        </p15:guide>
        <p15:guide id="18" pos="4560">
          <p15:clr>
            <a:srgbClr val="F26B43"/>
          </p15:clr>
        </p15:guide>
        <p15:guide id="19" pos="4872">
          <p15:clr>
            <a:srgbClr val="F26B43"/>
          </p15:clr>
        </p15:guide>
        <p15:guide id="20" pos="5136">
          <p15:clr>
            <a:srgbClr val="F26B43"/>
          </p15:clr>
        </p15:guide>
        <p15:guide id="21" pos="5472">
          <p15:clr>
            <a:srgbClr val="F26B43"/>
          </p15:clr>
        </p15:guide>
        <p15:guide id="22" pos="5736">
          <p15:clr>
            <a:srgbClr val="F26B43"/>
          </p15:clr>
        </p15:guide>
        <p15:guide id="23" pos="6072">
          <p15:clr>
            <a:srgbClr val="F26B43"/>
          </p15:clr>
        </p15:guide>
        <p15:guide id="24" pos="6312">
          <p15:clr>
            <a:srgbClr val="F26B43"/>
          </p15:clr>
        </p15:guide>
        <p15:guide id="25" pos="6648">
          <p15:clr>
            <a:srgbClr val="F26B43"/>
          </p15:clr>
        </p15:guide>
        <p15:guide id="26" pos="6912">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E4E28E-C9B1-A84B-9688-6936A8D3F467}"/>
              </a:ext>
            </a:extLst>
          </p:cNvPr>
          <p:cNvSpPr>
            <a:spLocks noGrp="1"/>
          </p:cNvSpPr>
          <p:nvPr>
            <p:ph type="title"/>
          </p:nvPr>
        </p:nvSpPr>
        <p:spPr>
          <a:xfrm>
            <a:off x="685800" y="685800"/>
            <a:ext cx="10817352" cy="640080"/>
          </a:xfrm>
          <a:prstGeom prst="rect">
            <a:avLst/>
          </a:prstGeom>
        </p:spPr>
        <p:txBody>
          <a:bodyPr vert="horz" lIns="0" tIns="0" rIns="0" bIns="0" rtlCol="0" anchor="t" anchorCtr="0">
            <a:noAutofit/>
          </a:bodyPr>
          <a:lstStyle/>
          <a:p>
            <a:r>
              <a:rPr lang="en-US" dirty="0"/>
              <a:t>Edit Master title style</a:t>
            </a:r>
          </a:p>
        </p:txBody>
      </p:sp>
      <p:sp>
        <p:nvSpPr>
          <p:cNvPr id="3" name="Text Placeholder 2">
            <a:extLst>
              <a:ext uri="{FF2B5EF4-FFF2-40B4-BE49-F238E27FC236}">
                <a16:creationId xmlns:a16="http://schemas.microsoft.com/office/drawing/2014/main" id="{89AF4ACA-6E92-0D42-837E-E7F4E20960CE}"/>
              </a:ext>
            </a:extLst>
          </p:cNvPr>
          <p:cNvSpPr>
            <a:spLocks noGrp="1"/>
          </p:cNvSpPr>
          <p:nvPr>
            <p:ph type="body" idx="1"/>
          </p:nvPr>
        </p:nvSpPr>
        <p:spPr>
          <a:xfrm>
            <a:off x="685800" y="1828800"/>
            <a:ext cx="10817352" cy="4114800"/>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3">
            <a:extLst>
              <a:ext uri="{FF2B5EF4-FFF2-40B4-BE49-F238E27FC236}">
                <a16:creationId xmlns:a16="http://schemas.microsoft.com/office/drawing/2014/main" id="{5B26F31D-E842-F94E-B01A-672580FAE962}"/>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tx1"/>
                </a:solidFill>
                <a:latin typeface="FuturaNext-Medium" panose="020B0602020204020303" pitchFamily="34" charset="77"/>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95159075"/>
      </p:ext>
    </p:extLst>
  </p:cSld>
  <p:clrMap bg1="lt1" tx1="dk1" bg2="lt2" tx2="dk2" accent1="accent1" accent2="accent2" accent3="accent3" accent4="accent4" accent5="accent5" accent6="accent6" hlink="hlink" folHlink="folHlink"/>
  <p:sldLayoutIdLst>
    <p:sldLayoutId id="2147483654" r:id="rId1"/>
    <p:sldLayoutId id="2147483655" r:id="rId2"/>
    <p:sldLayoutId id="2147483657" r:id="rId3"/>
    <p:sldLayoutId id="2147483658" r:id="rId4"/>
    <p:sldLayoutId id="2147483741" r:id="rId5"/>
  </p:sldLayoutIdLst>
  <p:hf hdr="0" ftr="0" dt="0"/>
  <p:txStyles>
    <p:titleStyle>
      <a:lvl1pPr algn="l" defTabSz="914400" rtl="0" eaLnBrk="1" latinLnBrk="0" hangingPunct="1">
        <a:lnSpc>
          <a:spcPct val="100000"/>
        </a:lnSpc>
        <a:spcBef>
          <a:spcPct val="0"/>
        </a:spcBef>
        <a:buNone/>
        <a:defRPr sz="2300" b="0" i="0" kern="1200">
          <a:solidFill>
            <a:schemeClr val="tx1"/>
          </a:solidFill>
          <a:latin typeface="FuturaNext-Medium" panose="020B0602020204020303" pitchFamily="34" charset="77"/>
          <a:ea typeface="+mj-ea"/>
          <a:cs typeface="+mj-cs"/>
        </a:defRPr>
      </a:lvl1pPr>
    </p:titleStyle>
    <p:bodyStyle>
      <a:lvl1pPr marL="0" indent="0" algn="l" defTabSz="914400" rtl="0" eaLnBrk="1" latinLnBrk="0" hangingPunct="1">
        <a:lnSpc>
          <a:spcPct val="130000"/>
        </a:lnSpc>
        <a:spcBef>
          <a:spcPts val="1000"/>
        </a:spcBef>
        <a:buFontTx/>
        <a:buNone/>
        <a:defRPr sz="1800" b="0" i="0" kern="1200">
          <a:solidFill>
            <a:schemeClr val="tx1"/>
          </a:solidFill>
          <a:latin typeface="Futura Next Book" panose="020B0502020204020303" pitchFamily="34" charset="77"/>
          <a:ea typeface="+mn-ea"/>
          <a:cs typeface="+mn-cs"/>
        </a:defRPr>
      </a:lvl1pPr>
      <a:lvl2pPr marL="174625" indent="-163513" algn="l" defTabSz="914400" rtl="0" eaLnBrk="1" latinLnBrk="0" hangingPunct="1">
        <a:lnSpc>
          <a:spcPct val="130000"/>
        </a:lnSpc>
        <a:spcBef>
          <a:spcPts val="500"/>
        </a:spcBef>
        <a:buFont typeface="Arial" panose="020B0604020202020204" pitchFamily="34" charset="0"/>
        <a:buChar char="•"/>
        <a:tabLst/>
        <a:defRPr sz="1800" b="0" i="0" kern="1200">
          <a:solidFill>
            <a:schemeClr val="tx1"/>
          </a:solidFill>
          <a:latin typeface="Futura Next Book" panose="020B0502020204020303" pitchFamily="34" charset="77"/>
          <a:ea typeface="+mn-ea"/>
          <a:cs typeface="+mn-cs"/>
        </a:defRPr>
      </a:lvl2pPr>
      <a:lvl3pPr marL="349250" indent="-174625" algn="l" defTabSz="914400" rtl="0" eaLnBrk="1" latinLnBrk="0" hangingPunct="1">
        <a:lnSpc>
          <a:spcPct val="130000"/>
        </a:lnSpc>
        <a:spcBef>
          <a:spcPts val="500"/>
        </a:spcBef>
        <a:buFont typeface="Arial" panose="020B0604020202020204" pitchFamily="34" charset="0"/>
        <a:buChar char="•"/>
        <a:tabLst/>
        <a:defRPr sz="1800" b="0" i="0" kern="1200">
          <a:solidFill>
            <a:schemeClr val="tx1"/>
          </a:solidFill>
          <a:latin typeface="Futura Next Book" panose="020B0502020204020303" pitchFamily="34" charset="77"/>
          <a:ea typeface="+mn-ea"/>
          <a:cs typeface="+mn-cs"/>
        </a:defRPr>
      </a:lvl3pPr>
      <a:lvl4pPr marL="523875" indent="-174625" algn="l" defTabSz="914400" rtl="0" eaLnBrk="1" latinLnBrk="0" hangingPunct="1">
        <a:lnSpc>
          <a:spcPct val="130000"/>
        </a:lnSpc>
        <a:spcBef>
          <a:spcPts val="500"/>
        </a:spcBef>
        <a:buFont typeface="Arial" panose="020B0604020202020204" pitchFamily="34" charset="0"/>
        <a:buChar char="•"/>
        <a:tabLst/>
        <a:defRPr sz="1800" b="0" i="0" kern="1200">
          <a:solidFill>
            <a:schemeClr val="tx1"/>
          </a:solidFill>
          <a:latin typeface="Futura Next Book" panose="020B0502020204020303" pitchFamily="34" charset="77"/>
          <a:ea typeface="+mn-ea"/>
          <a:cs typeface="+mn-cs"/>
        </a:defRPr>
      </a:lvl4pPr>
      <a:lvl5pPr marL="687388" indent="-163513" algn="l" defTabSz="914400" rtl="0" eaLnBrk="1" latinLnBrk="0" hangingPunct="1">
        <a:lnSpc>
          <a:spcPct val="130000"/>
        </a:lnSpc>
        <a:spcBef>
          <a:spcPts val="500"/>
        </a:spcBef>
        <a:buFont typeface="Arial" panose="020B0604020202020204" pitchFamily="34" charset="0"/>
        <a:buChar char="•"/>
        <a:tabLst/>
        <a:defRPr sz="1800" b="0" i="0" kern="1200">
          <a:solidFill>
            <a:schemeClr val="tx1"/>
          </a:solidFill>
          <a:latin typeface="Futura Next Book" panose="020B0502020204020303" pitchFamily="34"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
          <p15:clr>
            <a:srgbClr val="F26B43"/>
          </p15:clr>
        </p15:guide>
        <p15:guide id="2" pos="432">
          <p15:clr>
            <a:srgbClr val="F26B43"/>
          </p15:clr>
        </p15:guide>
        <p15:guide id="3" pos="7248">
          <p15:clr>
            <a:srgbClr val="F26B43"/>
          </p15:clr>
        </p15:guide>
        <p15:guide id="4" orient="horz" pos="3888">
          <p15:clr>
            <a:srgbClr val="F26B43"/>
          </p15:clr>
        </p15:guide>
        <p15:guide id="5" pos="768">
          <p15:clr>
            <a:srgbClr val="F26B43"/>
          </p15:clr>
        </p15:guide>
        <p15:guide id="6" pos="1008">
          <p15:clr>
            <a:srgbClr val="F26B43"/>
          </p15:clr>
        </p15:guide>
        <p15:guide id="7" pos="1368">
          <p15:clr>
            <a:srgbClr val="F26B43"/>
          </p15:clr>
        </p15:guide>
        <p15:guide id="8" pos="1608">
          <p15:clr>
            <a:srgbClr val="F26B43"/>
          </p15:clr>
        </p15:guide>
        <p15:guide id="9" pos="1944">
          <p15:clr>
            <a:srgbClr val="F26B43"/>
          </p15:clr>
        </p15:guide>
        <p15:guide id="10" pos="2208">
          <p15:clr>
            <a:srgbClr val="F26B43"/>
          </p15:clr>
        </p15:guide>
        <p15:guide id="11" pos="2520">
          <p15:clr>
            <a:srgbClr val="F26B43"/>
          </p15:clr>
        </p15:guide>
        <p15:guide id="12" pos="2784">
          <p15:clr>
            <a:srgbClr val="F26B43"/>
          </p15:clr>
        </p15:guide>
        <p15:guide id="13" pos="3120">
          <p15:clr>
            <a:srgbClr val="F26B43"/>
          </p15:clr>
        </p15:guide>
        <p15:guide id="14" pos="3384">
          <p15:clr>
            <a:srgbClr val="F26B43"/>
          </p15:clr>
        </p15:guide>
        <p15:guide id="15" pos="3696">
          <p15:clr>
            <a:srgbClr val="F26B43"/>
          </p15:clr>
        </p15:guide>
        <p15:guide id="16" pos="3960">
          <p15:clr>
            <a:srgbClr val="F26B43"/>
          </p15:clr>
        </p15:guide>
        <p15:guide id="17" pos="4296">
          <p15:clr>
            <a:srgbClr val="F26B43"/>
          </p15:clr>
        </p15:guide>
        <p15:guide id="18" pos="4560">
          <p15:clr>
            <a:srgbClr val="F26B43"/>
          </p15:clr>
        </p15:guide>
        <p15:guide id="19" pos="4872">
          <p15:clr>
            <a:srgbClr val="F26B43"/>
          </p15:clr>
        </p15:guide>
        <p15:guide id="20" pos="5136">
          <p15:clr>
            <a:srgbClr val="F26B43"/>
          </p15:clr>
        </p15:guide>
        <p15:guide id="21" pos="5472">
          <p15:clr>
            <a:srgbClr val="F26B43"/>
          </p15:clr>
        </p15:guide>
        <p15:guide id="22" pos="5736">
          <p15:clr>
            <a:srgbClr val="F26B43"/>
          </p15:clr>
        </p15:guide>
        <p15:guide id="23" pos="6072">
          <p15:clr>
            <a:srgbClr val="F26B43"/>
          </p15:clr>
        </p15:guide>
        <p15:guide id="24" pos="6312">
          <p15:clr>
            <a:srgbClr val="F26B43"/>
          </p15:clr>
        </p15:guide>
        <p15:guide id="25" pos="6648">
          <p15:clr>
            <a:srgbClr val="F26B43"/>
          </p15:clr>
        </p15:guide>
        <p15:guide id="26" pos="6912">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A58C55-5C98-474D-AAB2-750B5D2B3443}"/>
              </a:ext>
            </a:extLst>
          </p:cNvPr>
          <p:cNvSpPr>
            <a:spLocks noGrp="1"/>
          </p:cNvSpPr>
          <p:nvPr>
            <p:ph type="title"/>
          </p:nvPr>
        </p:nvSpPr>
        <p:spPr>
          <a:xfrm>
            <a:off x="685800" y="685800"/>
            <a:ext cx="10817352" cy="640080"/>
          </a:xfrm>
          <a:prstGeom prst="rect">
            <a:avLst/>
          </a:prstGeom>
        </p:spPr>
        <p:txBody>
          <a:bodyPr vert="horz" lIns="0" tIns="0" rIns="0" bIns="0" rtlCol="0" anchor="t">
            <a:noAutofit/>
          </a:bodyPr>
          <a:lstStyle/>
          <a:p>
            <a:r>
              <a:rPr lang="en-US" dirty="0"/>
              <a:t>Edit Master title style</a:t>
            </a:r>
          </a:p>
        </p:txBody>
      </p:sp>
      <p:sp>
        <p:nvSpPr>
          <p:cNvPr id="3" name="Text Placeholder 2">
            <a:extLst>
              <a:ext uri="{FF2B5EF4-FFF2-40B4-BE49-F238E27FC236}">
                <a16:creationId xmlns:a16="http://schemas.microsoft.com/office/drawing/2014/main" id="{566061B0-083D-A64D-BE06-6BD48C8B8357}"/>
              </a:ext>
            </a:extLst>
          </p:cNvPr>
          <p:cNvSpPr>
            <a:spLocks noGrp="1"/>
          </p:cNvSpPr>
          <p:nvPr>
            <p:ph type="body" idx="1"/>
          </p:nvPr>
        </p:nvSpPr>
        <p:spPr>
          <a:xfrm>
            <a:off x="685800" y="1828800"/>
            <a:ext cx="10817352" cy="4352544"/>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3">
            <a:extLst>
              <a:ext uri="{FF2B5EF4-FFF2-40B4-BE49-F238E27FC236}">
                <a16:creationId xmlns:a16="http://schemas.microsoft.com/office/drawing/2014/main" id="{F956D247-3C63-4B4D-9D8E-FC3B25350A4A}"/>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tx1"/>
                </a:solidFill>
                <a:latin typeface="FuturaNext-Medium" panose="020B0602020204020303" pitchFamily="34" charset="77"/>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63897208"/>
      </p:ext>
    </p:extLst>
  </p:cSld>
  <p:clrMap bg1="lt1" tx1="dk1" bg2="lt2" tx2="dk2" accent1="accent1" accent2="accent2" accent3="accent3" accent4="accent4" accent5="accent5" accent6="accent6" hlink="hlink" folHlink="folHlink"/>
  <p:sldLayoutIdLst>
    <p:sldLayoutId id="2147483660" r:id="rId1"/>
    <p:sldLayoutId id="2147483671" r:id="rId2"/>
    <p:sldLayoutId id="2147483672" r:id="rId3"/>
  </p:sldLayoutIdLst>
  <p:hf hdr="0" ftr="0" dt="0"/>
  <p:txStyles>
    <p:titleStyle>
      <a:lvl1pPr algn="l" defTabSz="914400" rtl="0" eaLnBrk="1" latinLnBrk="0" hangingPunct="1">
        <a:lnSpc>
          <a:spcPct val="100000"/>
        </a:lnSpc>
        <a:spcBef>
          <a:spcPct val="0"/>
        </a:spcBef>
        <a:buNone/>
        <a:defRPr sz="2300" b="0" i="0" kern="1200">
          <a:solidFill>
            <a:schemeClr val="tx1"/>
          </a:solidFill>
          <a:latin typeface="FuturaNext-Medium" panose="020B0602020204020303" pitchFamily="34" charset="77"/>
          <a:ea typeface="+mj-ea"/>
          <a:cs typeface="+mj-cs"/>
        </a:defRPr>
      </a:lvl1pPr>
    </p:titleStyle>
    <p:bodyStyle>
      <a:lvl1pPr marL="0" indent="-342900" algn="l" defTabSz="914400" rtl="0" eaLnBrk="1" latinLnBrk="0" hangingPunct="1">
        <a:lnSpc>
          <a:spcPct val="170000"/>
        </a:lnSpc>
        <a:spcBef>
          <a:spcPts val="0"/>
        </a:spcBef>
        <a:buFont typeface="+mj-lt"/>
        <a:buAutoNum type="arabicPeriod"/>
        <a:defRPr sz="1800" b="0" i="0" kern="1200">
          <a:solidFill>
            <a:schemeClr val="tx1"/>
          </a:solidFill>
          <a:latin typeface="Futura Next Book" panose="020B0502020204020303" pitchFamily="34" charset="77"/>
          <a:ea typeface="+mn-ea"/>
          <a:cs typeface="+mn-cs"/>
        </a:defRPr>
      </a:lvl1pPr>
      <a:lvl2pPr marL="690563" indent="-342900" algn="l" defTabSz="914400" rtl="0" eaLnBrk="1" latinLnBrk="0" hangingPunct="1">
        <a:lnSpc>
          <a:spcPct val="170000"/>
        </a:lnSpc>
        <a:spcBef>
          <a:spcPts val="0"/>
        </a:spcBef>
        <a:buFont typeface="+mj-lt"/>
        <a:buAutoNum type="arabicPeriod"/>
        <a:tabLst/>
        <a:defRPr sz="1800" b="0" i="0" kern="1200">
          <a:solidFill>
            <a:schemeClr val="tx1"/>
          </a:solidFill>
          <a:latin typeface="Futura Next Book" panose="020B0502020204020303" pitchFamily="34" charset="77"/>
          <a:ea typeface="+mn-ea"/>
          <a:cs typeface="+mn-cs"/>
        </a:defRPr>
      </a:lvl2pPr>
      <a:lvl3pPr marL="1031875" indent="-341313" algn="l" defTabSz="914400" rtl="0" eaLnBrk="1" latinLnBrk="0" hangingPunct="1">
        <a:lnSpc>
          <a:spcPct val="170000"/>
        </a:lnSpc>
        <a:spcBef>
          <a:spcPts val="0"/>
        </a:spcBef>
        <a:buFont typeface="+mj-lt"/>
        <a:buAutoNum type="arabicPeriod"/>
        <a:tabLst/>
        <a:defRPr sz="1800" b="0" i="0" kern="1200">
          <a:solidFill>
            <a:schemeClr val="tx1"/>
          </a:solidFill>
          <a:latin typeface="Futura Next Book" panose="020B0502020204020303" pitchFamily="34" charset="77"/>
          <a:ea typeface="+mn-ea"/>
          <a:cs typeface="+mn-cs"/>
        </a:defRPr>
      </a:lvl3pPr>
      <a:lvl4pPr marL="1373188" indent="-341313" algn="l" defTabSz="914400" rtl="0" eaLnBrk="1" latinLnBrk="0" hangingPunct="1">
        <a:lnSpc>
          <a:spcPct val="170000"/>
        </a:lnSpc>
        <a:spcBef>
          <a:spcPts val="0"/>
        </a:spcBef>
        <a:buFont typeface="+mj-lt"/>
        <a:buAutoNum type="arabicPeriod"/>
        <a:tabLst/>
        <a:defRPr sz="1800" b="0" i="0" kern="1200">
          <a:solidFill>
            <a:schemeClr val="tx1"/>
          </a:solidFill>
          <a:latin typeface="Futura Next Book" panose="020B0502020204020303" pitchFamily="34" charset="77"/>
          <a:ea typeface="+mn-ea"/>
          <a:cs typeface="+mn-cs"/>
        </a:defRPr>
      </a:lvl4pPr>
      <a:lvl5pPr marL="1714500" indent="-341313" algn="l" defTabSz="914400" rtl="0" eaLnBrk="1" latinLnBrk="0" hangingPunct="1">
        <a:lnSpc>
          <a:spcPct val="170000"/>
        </a:lnSpc>
        <a:spcBef>
          <a:spcPts val="0"/>
        </a:spcBef>
        <a:buFont typeface="+mj-lt"/>
        <a:buAutoNum type="arabicPeriod"/>
        <a:tabLst/>
        <a:defRPr sz="1800" b="0" i="0" kern="1200">
          <a:solidFill>
            <a:schemeClr val="tx1"/>
          </a:solidFill>
          <a:latin typeface="Futura Next Book" panose="020B0502020204020303" pitchFamily="34"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 userDrawn="1">
          <p15:clr>
            <a:srgbClr val="F26B43"/>
          </p15:clr>
        </p15:guide>
        <p15:guide id="2" pos="432" userDrawn="1">
          <p15:clr>
            <a:srgbClr val="F26B43"/>
          </p15:clr>
        </p15:guide>
        <p15:guide id="3" pos="7248" userDrawn="1">
          <p15:clr>
            <a:srgbClr val="F26B43"/>
          </p15:clr>
        </p15:guide>
        <p15:guide id="4" pos="768" userDrawn="1">
          <p15:clr>
            <a:srgbClr val="F26B43"/>
          </p15:clr>
        </p15:guide>
        <p15:guide id="5" pos="1008" userDrawn="1">
          <p15:clr>
            <a:srgbClr val="F26B43"/>
          </p15:clr>
        </p15:guide>
        <p15:guide id="6" pos="1368" userDrawn="1">
          <p15:clr>
            <a:srgbClr val="F26B43"/>
          </p15:clr>
        </p15:guide>
        <p15:guide id="7" pos="1608" userDrawn="1">
          <p15:clr>
            <a:srgbClr val="F26B43"/>
          </p15:clr>
        </p15:guide>
        <p15:guide id="8" pos="1944" userDrawn="1">
          <p15:clr>
            <a:srgbClr val="F26B43"/>
          </p15:clr>
        </p15:guide>
        <p15:guide id="9" pos="2184" userDrawn="1">
          <p15:clr>
            <a:srgbClr val="F26B43"/>
          </p15:clr>
        </p15:guide>
        <p15:guide id="10" pos="2544" userDrawn="1">
          <p15:clr>
            <a:srgbClr val="F26B43"/>
          </p15:clr>
        </p15:guide>
        <p15:guide id="11" pos="2784" userDrawn="1">
          <p15:clr>
            <a:srgbClr val="F26B43"/>
          </p15:clr>
        </p15:guide>
        <p15:guide id="12" pos="3120" userDrawn="1">
          <p15:clr>
            <a:srgbClr val="F26B43"/>
          </p15:clr>
        </p15:guide>
        <p15:guide id="13" pos="3360" userDrawn="1">
          <p15:clr>
            <a:srgbClr val="F26B43"/>
          </p15:clr>
        </p15:guide>
        <p15:guide id="14" pos="3720" userDrawn="1">
          <p15:clr>
            <a:srgbClr val="F26B43"/>
          </p15:clr>
        </p15:guide>
        <p15:guide id="15" pos="3960" userDrawn="1">
          <p15:clr>
            <a:srgbClr val="F26B43"/>
          </p15:clr>
        </p15:guide>
        <p15:guide id="16" pos="4320" userDrawn="1">
          <p15:clr>
            <a:srgbClr val="F26B43"/>
          </p15:clr>
        </p15:guide>
        <p15:guide id="17" pos="4560" userDrawn="1">
          <p15:clr>
            <a:srgbClr val="F26B43"/>
          </p15:clr>
        </p15:guide>
        <p15:guide id="18" pos="4896" userDrawn="1">
          <p15:clr>
            <a:srgbClr val="F26B43"/>
          </p15:clr>
        </p15:guide>
        <p15:guide id="19" pos="5136" userDrawn="1">
          <p15:clr>
            <a:srgbClr val="F26B43"/>
          </p15:clr>
        </p15:guide>
        <p15:guide id="20" pos="5496" userDrawn="1">
          <p15:clr>
            <a:srgbClr val="F26B43"/>
          </p15:clr>
        </p15:guide>
        <p15:guide id="21" pos="5736" userDrawn="1">
          <p15:clr>
            <a:srgbClr val="F26B43"/>
          </p15:clr>
        </p15:guide>
        <p15:guide id="22" pos="6072" userDrawn="1">
          <p15:clr>
            <a:srgbClr val="F26B43"/>
          </p15:clr>
        </p15:guide>
        <p15:guide id="23" pos="6312" userDrawn="1">
          <p15:clr>
            <a:srgbClr val="F26B43"/>
          </p15:clr>
        </p15:guide>
        <p15:guide id="24" pos="6672" userDrawn="1">
          <p15:clr>
            <a:srgbClr val="F26B43"/>
          </p15:clr>
        </p15:guide>
        <p15:guide id="25" pos="6912" userDrawn="1">
          <p15:clr>
            <a:srgbClr val="F26B43"/>
          </p15:clr>
        </p15:guide>
        <p15:guide id="26" orient="horz" pos="3888" userDrawn="1">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A58C55-5C98-474D-AAB2-750B5D2B3443}"/>
              </a:ext>
            </a:extLst>
          </p:cNvPr>
          <p:cNvSpPr>
            <a:spLocks noGrp="1"/>
          </p:cNvSpPr>
          <p:nvPr>
            <p:ph type="title"/>
          </p:nvPr>
        </p:nvSpPr>
        <p:spPr>
          <a:xfrm>
            <a:off x="685800" y="685800"/>
            <a:ext cx="10817352" cy="640080"/>
          </a:xfrm>
          <a:prstGeom prst="rect">
            <a:avLst/>
          </a:prstGeom>
        </p:spPr>
        <p:txBody>
          <a:bodyPr vert="horz" lIns="0" tIns="0" rIns="0" bIns="0" rtlCol="0" anchor="t">
            <a:noAutofit/>
          </a:bodyPr>
          <a:lstStyle/>
          <a:p>
            <a:r>
              <a:rPr lang="en-US" dirty="0"/>
              <a:t>Edit Master title style</a:t>
            </a:r>
          </a:p>
        </p:txBody>
      </p:sp>
      <p:sp>
        <p:nvSpPr>
          <p:cNvPr id="3" name="Text Placeholder 2">
            <a:extLst>
              <a:ext uri="{FF2B5EF4-FFF2-40B4-BE49-F238E27FC236}">
                <a16:creationId xmlns:a16="http://schemas.microsoft.com/office/drawing/2014/main" id="{566061B0-083D-A64D-BE06-6BD48C8B8357}"/>
              </a:ext>
            </a:extLst>
          </p:cNvPr>
          <p:cNvSpPr>
            <a:spLocks noGrp="1"/>
          </p:cNvSpPr>
          <p:nvPr>
            <p:ph type="body" idx="1"/>
          </p:nvPr>
        </p:nvSpPr>
        <p:spPr>
          <a:xfrm>
            <a:off x="685800" y="1828800"/>
            <a:ext cx="10817352" cy="4352544"/>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3">
            <a:extLst>
              <a:ext uri="{FF2B5EF4-FFF2-40B4-BE49-F238E27FC236}">
                <a16:creationId xmlns:a16="http://schemas.microsoft.com/office/drawing/2014/main" id="{DE71633F-89C2-D443-A783-E6D80E402F40}"/>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bg1"/>
                </a:solidFill>
                <a:latin typeface="FuturaNext-Medium" panose="020B0602020204020303" pitchFamily="34" charset="77"/>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907547255"/>
      </p:ext>
    </p:extLst>
  </p:cSld>
  <p:clrMap bg1="lt1" tx1="dk1" bg2="lt2" tx2="dk2" accent1="accent1" accent2="accent2" accent3="accent3" accent4="accent4" accent5="accent5" accent6="accent6" hlink="hlink" folHlink="folHlink"/>
  <p:sldLayoutIdLst>
    <p:sldLayoutId id="2147483712" r:id="rId1"/>
    <p:sldLayoutId id="2147483713" r:id="rId2"/>
    <p:sldLayoutId id="2147483716" r:id="rId3"/>
  </p:sldLayoutIdLst>
  <p:hf hdr="0" ftr="0" dt="0"/>
  <p:txStyles>
    <p:titleStyle>
      <a:lvl1pPr algn="l" defTabSz="914400" rtl="0" eaLnBrk="1" latinLnBrk="0" hangingPunct="1">
        <a:lnSpc>
          <a:spcPct val="100000"/>
        </a:lnSpc>
        <a:spcBef>
          <a:spcPct val="0"/>
        </a:spcBef>
        <a:buNone/>
        <a:defRPr sz="2300" b="0" i="0" kern="1200">
          <a:solidFill>
            <a:schemeClr val="tx1"/>
          </a:solidFill>
          <a:latin typeface="FuturaNext-Medium" panose="020B0602020204020303" pitchFamily="34" charset="77"/>
          <a:ea typeface="+mj-ea"/>
          <a:cs typeface="+mj-cs"/>
        </a:defRPr>
      </a:lvl1pPr>
    </p:titleStyle>
    <p:bodyStyle>
      <a:lvl1pPr marL="342900" indent="-342900" algn="l" defTabSz="914400" rtl="0" eaLnBrk="1" latinLnBrk="0" hangingPunct="1">
        <a:lnSpc>
          <a:spcPct val="130000"/>
        </a:lnSpc>
        <a:spcBef>
          <a:spcPts val="0"/>
        </a:spcBef>
        <a:buFont typeface="+mj-lt"/>
        <a:buAutoNum type="arabicPeriod"/>
        <a:defRPr sz="1800" kern="1200">
          <a:solidFill>
            <a:schemeClr val="tx1"/>
          </a:solidFill>
          <a:latin typeface="+mn-lt"/>
          <a:ea typeface="+mn-ea"/>
          <a:cs typeface="+mn-cs"/>
        </a:defRPr>
      </a:lvl1pPr>
      <a:lvl2pPr marL="690563" indent="-342900" algn="l" defTabSz="914400" rtl="0" eaLnBrk="1" latinLnBrk="0" hangingPunct="1">
        <a:lnSpc>
          <a:spcPct val="130000"/>
        </a:lnSpc>
        <a:spcBef>
          <a:spcPts val="0"/>
        </a:spcBef>
        <a:buFont typeface="+mj-lt"/>
        <a:buAutoNum type="arabicPeriod"/>
        <a:tabLst/>
        <a:defRPr sz="1800" kern="1200">
          <a:solidFill>
            <a:schemeClr val="tx1"/>
          </a:solidFill>
          <a:latin typeface="+mn-lt"/>
          <a:ea typeface="+mn-ea"/>
          <a:cs typeface="+mn-cs"/>
        </a:defRPr>
      </a:lvl2pPr>
      <a:lvl3pPr marL="1031875" indent="-341313" algn="l" defTabSz="914400" rtl="0" eaLnBrk="1" latinLnBrk="0" hangingPunct="1">
        <a:lnSpc>
          <a:spcPct val="130000"/>
        </a:lnSpc>
        <a:spcBef>
          <a:spcPts val="0"/>
        </a:spcBef>
        <a:buFont typeface="+mj-lt"/>
        <a:buAutoNum type="arabicPeriod"/>
        <a:tabLst/>
        <a:defRPr sz="1800" kern="1200">
          <a:solidFill>
            <a:schemeClr val="tx1"/>
          </a:solidFill>
          <a:latin typeface="+mn-lt"/>
          <a:ea typeface="+mn-ea"/>
          <a:cs typeface="+mn-cs"/>
        </a:defRPr>
      </a:lvl3pPr>
      <a:lvl4pPr marL="1373188" indent="-341313" algn="l" defTabSz="914400" rtl="0" eaLnBrk="1" latinLnBrk="0" hangingPunct="1">
        <a:lnSpc>
          <a:spcPct val="130000"/>
        </a:lnSpc>
        <a:spcBef>
          <a:spcPts val="0"/>
        </a:spcBef>
        <a:buFont typeface="+mj-lt"/>
        <a:buAutoNum type="arabicPeriod"/>
        <a:tabLst/>
        <a:defRPr sz="1800" kern="1200">
          <a:solidFill>
            <a:schemeClr val="tx1"/>
          </a:solidFill>
          <a:latin typeface="+mn-lt"/>
          <a:ea typeface="+mn-ea"/>
          <a:cs typeface="+mn-cs"/>
        </a:defRPr>
      </a:lvl4pPr>
      <a:lvl5pPr marL="1714500" indent="-341313" algn="l" defTabSz="914400" rtl="0" eaLnBrk="1" latinLnBrk="0" hangingPunct="1">
        <a:lnSpc>
          <a:spcPct val="130000"/>
        </a:lnSpc>
        <a:spcBef>
          <a:spcPts val="0"/>
        </a:spcBef>
        <a:buFont typeface="+mj-lt"/>
        <a:buAutoNum type="arabicPeriod"/>
        <a:tabLst/>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
          <p15:clr>
            <a:srgbClr val="F26B43"/>
          </p15:clr>
        </p15:guide>
        <p15:guide id="2" pos="432">
          <p15:clr>
            <a:srgbClr val="F26B43"/>
          </p15:clr>
        </p15:guide>
        <p15:guide id="3" pos="7248">
          <p15:clr>
            <a:srgbClr val="F26B43"/>
          </p15:clr>
        </p15:guide>
        <p15:guide id="4" pos="768">
          <p15:clr>
            <a:srgbClr val="F26B43"/>
          </p15:clr>
        </p15:guide>
        <p15:guide id="5" pos="1008">
          <p15:clr>
            <a:srgbClr val="F26B43"/>
          </p15:clr>
        </p15:guide>
        <p15:guide id="6" pos="1368">
          <p15:clr>
            <a:srgbClr val="F26B43"/>
          </p15:clr>
        </p15:guide>
        <p15:guide id="7" pos="1608">
          <p15:clr>
            <a:srgbClr val="F26B43"/>
          </p15:clr>
        </p15:guide>
        <p15:guide id="8" pos="1944">
          <p15:clr>
            <a:srgbClr val="F26B43"/>
          </p15:clr>
        </p15:guide>
        <p15:guide id="9" pos="2184">
          <p15:clr>
            <a:srgbClr val="F26B43"/>
          </p15:clr>
        </p15:guide>
        <p15:guide id="10" pos="2544">
          <p15:clr>
            <a:srgbClr val="F26B43"/>
          </p15:clr>
        </p15:guide>
        <p15:guide id="11" pos="2784">
          <p15:clr>
            <a:srgbClr val="F26B43"/>
          </p15:clr>
        </p15:guide>
        <p15:guide id="12" pos="3120">
          <p15:clr>
            <a:srgbClr val="F26B43"/>
          </p15:clr>
        </p15:guide>
        <p15:guide id="13" pos="3360">
          <p15:clr>
            <a:srgbClr val="F26B43"/>
          </p15:clr>
        </p15:guide>
        <p15:guide id="14" pos="3720">
          <p15:clr>
            <a:srgbClr val="F26B43"/>
          </p15:clr>
        </p15:guide>
        <p15:guide id="15" pos="3960">
          <p15:clr>
            <a:srgbClr val="F26B43"/>
          </p15:clr>
        </p15:guide>
        <p15:guide id="16" pos="4320">
          <p15:clr>
            <a:srgbClr val="F26B43"/>
          </p15:clr>
        </p15:guide>
        <p15:guide id="17" pos="4560">
          <p15:clr>
            <a:srgbClr val="F26B43"/>
          </p15:clr>
        </p15:guide>
        <p15:guide id="18" pos="4896">
          <p15:clr>
            <a:srgbClr val="F26B43"/>
          </p15:clr>
        </p15:guide>
        <p15:guide id="19" pos="5136">
          <p15:clr>
            <a:srgbClr val="F26B43"/>
          </p15:clr>
        </p15:guide>
        <p15:guide id="20" pos="5496">
          <p15:clr>
            <a:srgbClr val="F26B43"/>
          </p15:clr>
        </p15:guide>
        <p15:guide id="21" pos="5736">
          <p15:clr>
            <a:srgbClr val="F26B43"/>
          </p15:clr>
        </p15:guide>
        <p15:guide id="22" pos="6072">
          <p15:clr>
            <a:srgbClr val="F26B43"/>
          </p15:clr>
        </p15:guide>
        <p15:guide id="23" pos="6312">
          <p15:clr>
            <a:srgbClr val="F26B43"/>
          </p15:clr>
        </p15:guide>
        <p15:guide id="24" pos="6672">
          <p15:clr>
            <a:srgbClr val="F26B43"/>
          </p15:clr>
        </p15:guide>
        <p15:guide id="25" pos="6912">
          <p15:clr>
            <a:srgbClr val="F26B43"/>
          </p15:clr>
        </p15:guide>
        <p15:guide id="26" orient="horz" pos="3888">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A58C55-5C98-474D-AAB2-750B5D2B3443}"/>
              </a:ext>
            </a:extLst>
          </p:cNvPr>
          <p:cNvSpPr>
            <a:spLocks noGrp="1"/>
          </p:cNvSpPr>
          <p:nvPr>
            <p:ph type="title"/>
          </p:nvPr>
        </p:nvSpPr>
        <p:spPr>
          <a:xfrm>
            <a:off x="685800" y="685800"/>
            <a:ext cx="10817352" cy="640080"/>
          </a:xfrm>
          <a:prstGeom prst="rect">
            <a:avLst/>
          </a:prstGeom>
        </p:spPr>
        <p:txBody>
          <a:bodyPr vert="horz" lIns="0" tIns="0" rIns="0" bIns="0" rtlCol="0" anchor="t">
            <a:noAutofit/>
          </a:bodyPr>
          <a:lstStyle/>
          <a:p>
            <a:r>
              <a:rPr lang="en-US" dirty="0"/>
              <a:t>Edit Master title style</a:t>
            </a:r>
          </a:p>
        </p:txBody>
      </p:sp>
      <p:sp>
        <p:nvSpPr>
          <p:cNvPr id="3" name="Text Placeholder 2">
            <a:extLst>
              <a:ext uri="{FF2B5EF4-FFF2-40B4-BE49-F238E27FC236}">
                <a16:creationId xmlns:a16="http://schemas.microsoft.com/office/drawing/2014/main" id="{566061B0-083D-A64D-BE06-6BD48C8B8357}"/>
              </a:ext>
            </a:extLst>
          </p:cNvPr>
          <p:cNvSpPr>
            <a:spLocks noGrp="1"/>
          </p:cNvSpPr>
          <p:nvPr>
            <p:ph type="body" idx="1"/>
          </p:nvPr>
        </p:nvSpPr>
        <p:spPr>
          <a:xfrm>
            <a:off x="685800" y="1828800"/>
            <a:ext cx="10817352" cy="4352544"/>
          </a:xfrm>
          <a:prstGeom prst="rect">
            <a:avLst/>
          </a:prstGeom>
        </p:spPr>
        <p:txBody>
          <a:bodyPr vert="horz" lIns="0" tIns="0" rIns="0" bIns="0" rtlCol="0">
            <a:noAutofit/>
          </a:bodyPr>
          <a:lstStyle/>
          <a:p>
            <a:pPr lvl="0"/>
            <a:r>
              <a:rPr lang="en-US" dirty="0"/>
              <a:t>Edit Master text styles</a:t>
            </a:r>
          </a:p>
          <a:p>
            <a:pPr lvl="1"/>
            <a:r>
              <a:rPr lang="en-US" dirty="0"/>
              <a:t>First level</a:t>
            </a:r>
          </a:p>
          <a:p>
            <a:pPr lvl="2"/>
            <a:r>
              <a:rPr lang="en-US" dirty="0"/>
              <a:t>Second level</a:t>
            </a:r>
          </a:p>
          <a:p>
            <a:pPr lvl="3"/>
            <a:r>
              <a:rPr lang="en-US" dirty="0"/>
              <a:t>Third level</a:t>
            </a:r>
          </a:p>
          <a:p>
            <a:pPr lvl="4"/>
            <a:r>
              <a:rPr lang="en-US" dirty="0"/>
              <a:t>Fourth level</a:t>
            </a:r>
          </a:p>
        </p:txBody>
      </p:sp>
      <p:sp>
        <p:nvSpPr>
          <p:cNvPr id="4" name="Slide Number Placeholder 3">
            <a:extLst>
              <a:ext uri="{FF2B5EF4-FFF2-40B4-BE49-F238E27FC236}">
                <a16:creationId xmlns:a16="http://schemas.microsoft.com/office/drawing/2014/main" id="{B9E9B580-C7EC-734A-A84D-D97940BC18C2}"/>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tx1"/>
                </a:solidFill>
                <a:latin typeface="FuturaNext-Medium" panose="020B0602020204020303" pitchFamily="34" charset="77"/>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1551182555"/>
      </p:ext>
    </p:extLst>
  </p:cSld>
  <p:clrMap bg1="lt1" tx1="dk1" bg2="lt2" tx2="dk2" accent1="accent1" accent2="accent2" accent3="accent3" accent4="accent4" accent5="accent5" accent6="accent6" hlink="hlink" folHlink="folHlink"/>
  <p:sldLayoutIdLst>
    <p:sldLayoutId id="2147483731" r:id="rId1"/>
  </p:sldLayoutIdLst>
  <p:hf hdr="0" ftr="0" dt="0"/>
  <p:txStyles>
    <p:titleStyle>
      <a:lvl1pPr algn="l" defTabSz="914400" rtl="0" eaLnBrk="1" latinLnBrk="0" hangingPunct="1">
        <a:lnSpc>
          <a:spcPct val="100000"/>
        </a:lnSpc>
        <a:spcBef>
          <a:spcPct val="0"/>
        </a:spcBef>
        <a:buNone/>
        <a:defRPr sz="2300" b="0" i="0" kern="1200">
          <a:solidFill>
            <a:schemeClr val="tx1"/>
          </a:solidFill>
          <a:latin typeface="+mj-lt"/>
          <a:ea typeface="+mj-ea"/>
          <a:cs typeface="+mj-cs"/>
        </a:defRPr>
      </a:lvl1pPr>
    </p:titleStyle>
    <p:bodyStyle>
      <a:lvl1pPr marL="0" indent="0" algn="l" defTabSz="914400" rtl="0" eaLnBrk="1" latinLnBrk="0" hangingPunct="1">
        <a:lnSpc>
          <a:spcPct val="130000"/>
        </a:lnSpc>
        <a:spcBef>
          <a:spcPts val="0"/>
        </a:spcBef>
        <a:buFontTx/>
        <a:buNone/>
        <a:defRPr sz="1800" kern="1200">
          <a:solidFill>
            <a:schemeClr val="tx1"/>
          </a:solidFill>
          <a:latin typeface="+mn-lt"/>
          <a:ea typeface="+mn-ea"/>
          <a:cs typeface="+mn-cs"/>
        </a:defRPr>
      </a:lvl1pPr>
      <a:lvl2pPr marL="690563" indent="-342900" algn="l" defTabSz="914400" rtl="0" eaLnBrk="1" latinLnBrk="0" hangingPunct="1">
        <a:lnSpc>
          <a:spcPct val="130000"/>
        </a:lnSpc>
        <a:spcBef>
          <a:spcPts val="0"/>
        </a:spcBef>
        <a:buFont typeface="+mj-lt"/>
        <a:buAutoNum type="arabicPeriod"/>
        <a:tabLst/>
        <a:defRPr sz="1800" kern="1200">
          <a:solidFill>
            <a:schemeClr val="tx1"/>
          </a:solidFill>
          <a:latin typeface="+mn-lt"/>
          <a:ea typeface="+mn-ea"/>
          <a:cs typeface="+mn-cs"/>
        </a:defRPr>
      </a:lvl2pPr>
      <a:lvl3pPr marL="1031875" indent="-341313" algn="l" defTabSz="914400" rtl="0" eaLnBrk="1" latinLnBrk="0" hangingPunct="1">
        <a:lnSpc>
          <a:spcPct val="130000"/>
        </a:lnSpc>
        <a:spcBef>
          <a:spcPts val="0"/>
        </a:spcBef>
        <a:buFont typeface="+mj-lt"/>
        <a:buAutoNum type="arabicPeriod"/>
        <a:tabLst/>
        <a:defRPr sz="1800" kern="1200">
          <a:solidFill>
            <a:schemeClr val="tx1"/>
          </a:solidFill>
          <a:latin typeface="+mn-lt"/>
          <a:ea typeface="+mn-ea"/>
          <a:cs typeface="+mn-cs"/>
        </a:defRPr>
      </a:lvl3pPr>
      <a:lvl4pPr marL="1373188" indent="-341313" algn="l" defTabSz="914400" rtl="0" eaLnBrk="1" latinLnBrk="0" hangingPunct="1">
        <a:lnSpc>
          <a:spcPct val="130000"/>
        </a:lnSpc>
        <a:spcBef>
          <a:spcPts val="0"/>
        </a:spcBef>
        <a:buFont typeface="+mj-lt"/>
        <a:buAutoNum type="arabicPeriod"/>
        <a:tabLst/>
        <a:defRPr sz="1800" kern="1200">
          <a:solidFill>
            <a:schemeClr val="tx1"/>
          </a:solidFill>
          <a:latin typeface="+mn-lt"/>
          <a:ea typeface="+mn-ea"/>
          <a:cs typeface="+mn-cs"/>
        </a:defRPr>
      </a:lvl4pPr>
      <a:lvl5pPr marL="1714500" indent="-341313" algn="l" defTabSz="914400" rtl="0" eaLnBrk="1" latinLnBrk="0" hangingPunct="1">
        <a:lnSpc>
          <a:spcPct val="130000"/>
        </a:lnSpc>
        <a:spcBef>
          <a:spcPts val="0"/>
        </a:spcBef>
        <a:buFont typeface="+mj-lt"/>
        <a:buAutoNum type="arabicPeriod"/>
        <a:tabLst/>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
          <p15:clr>
            <a:srgbClr val="F26B43"/>
          </p15:clr>
        </p15:guide>
        <p15:guide id="2" pos="432">
          <p15:clr>
            <a:srgbClr val="F26B43"/>
          </p15:clr>
        </p15:guide>
        <p15:guide id="3" pos="7248">
          <p15:clr>
            <a:srgbClr val="F26B43"/>
          </p15:clr>
        </p15:guide>
        <p15:guide id="4" pos="768">
          <p15:clr>
            <a:srgbClr val="F26B43"/>
          </p15:clr>
        </p15:guide>
        <p15:guide id="5" pos="1008">
          <p15:clr>
            <a:srgbClr val="F26B43"/>
          </p15:clr>
        </p15:guide>
        <p15:guide id="6" pos="1368">
          <p15:clr>
            <a:srgbClr val="F26B43"/>
          </p15:clr>
        </p15:guide>
        <p15:guide id="7" pos="1608">
          <p15:clr>
            <a:srgbClr val="F26B43"/>
          </p15:clr>
        </p15:guide>
        <p15:guide id="8" pos="1944">
          <p15:clr>
            <a:srgbClr val="F26B43"/>
          </p15:clr>
        </p15:guide>
        <p15:guide id="9" pos="2184">
          <p15:clr>
            <a:srgbClr val="F26B43"/>
          </p15:clr>
        </p15:guide>
        <p15:guide id="10" pos="2544">
          <p15:clr>
            <a:srgbClr val="F26B43"/>
          </p15:clr>
        </p15:guide>
        <p15:guide id="11" pos="2784">
          <p15:clr>
            <a:srgbClr val="F26B43"/>
          </p15:clr>
        </p15:guide>
        <p15:guide id="12" pos="3120">
          <p15:clr>
            <a:srgbClr val="F26B43"/>
          </p15:clr>
        </p15:guide>
        <p15:guide id="13" pos="3360">
          <p15:clr>
            <a:srgbClr val="F26B43"/>
          </p15:clr>
        </p15:guide>
        <p15:guide id="14" pos="3720">
          <p15:clr>
            <a:srgbClr val="F26B43"/>
          </p15:clr>
        </p15:guide>
        <p15:guide id="15" pos="3960">
          <p15:clr>
            <a:srgbClr val="F26B43"/>
          </p15:clr>
        </p15:guide>
        <p15:guide id="16" pos="4320">
          <p15:clr>
            <a:srgbClr val="F26B43"/>
          </p15:clr>
        </p15:guide>
        <p15:guide id="17" pos="4560">
          <p15:clr>
            <a:srgbClr val="F26B43"/>
          </p15:clr>
        </p15:guide>
        <p15:guide id="18" pos="4896">
          <p15:clr>
            <a:srgbClr val="F26B43"/>
          </p15:clr>
        </p15:guide>
        <p15:guide id="19" pos="5136">
          <p15:clr>
            <a:srgbClr val="F26B43"/>
          </p15:clr>
        </p15:guide>
        <p15:guide id="20" pos="5496">
          <p15:clr>
            <a:srgbClr val="F26B43"/>
          </p15:clr>
        </p15:guide>
        <p15:guide id="21" pos="5736">
          <p15:clr>
            <a:srgbClr val="F26B43"/>
          </p15:clr>
        </p15:guide>
        <p15:guide id="22" pos="6072">
          <p15:clr>
            <a:srgbClr val="F26B43"/>
          </p15:clr>
        </p15:guide>
        <p15:guide id="23" pos="6312">
          <p15:clr>
            <a:srgbClr val="F26B43"/>
          </p15:clr>
        </p15:guide>
        <p15:guide id="24" pos="6672">
          <p15:clr>
            <a:srgbClr val="F26B43"/>
          </p15:clr>
        </p15:guide>
        <p15:guide id="25" pos="6912">
          <p15:clr>
            <a:srgbClr val="F26B43"/>
          </p15:clr>
        </p15:guide>
        <p15:guide id="26" orient="horz" pos="3888">
          <p15:clr>
            <a:srgbClr val="F26B43"/>
          </p15:clr>
        </p15:guide>
      </p15:sldGuideLst>
    </p:ext>
  </p:extLst>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A58C55-5C98-474D-AAB2-750B5D2B3443}"/>
              </a:ext>
            </a:extLst>
          </p:cNvPr>
          <p:cNvSpPr>
            <a:spLocks noGrp="1"/>
          </p:cNvSpPr>
          <p:nvPr>
            <p:ph type="title"/>
          </p:nvPr>
        </p:nvSpPr>
        <p:spPr>
          <a:xfrm>
            <a:off x="685800" y="685800"/>
            <a:ext cx="10817352" cy="640080"/>
          </a:xfrm>
          <a:prstGeom prst="rect">
            <a:avLst/>
          </a:prstGeom>
        </p:spPr>
        <p:txBody>
          <a:bodyPr vert="horz" lIns="0" tIns="0" rIns="0" bIns="0" rtlCol="0" anchor="t">
            <a:noAutofit/>
          </a:bodyPr>
          <a:lstStyle/>
          <a:p>
            <a:r>
              <a:rPr lang="en-US" dirty="0"/>
              <a:t>Edit Master title style</a:t>
            </a:r>
          </a:p>
        </p:txBody>
      </p:sp>
      <p:sp>
        <p:nvSpPr>
          <p:cNvPr id="3" name="Text Placeholder 2">
            <a:extLst>
              <a:ext uri="{FF2B5EF4-FFF2-40B4-BE49-F238E27FC236}">
                <a16:creationId xmlns:a16="http://schemas.microsoft.com/office/drawing/2014/main" id="{566061B0-083D-A64D-BE06-6BD48C8B8357}"/>
              </a:ext>
            </a:extLst>
          </p:cNvPr>
          <p:cNvSpPr>
            <a:spLocks noGrp="1"/>
          </p:cNvSpPr>
          <p:nvPr>
            <p:ph type="body" idx="1"/>
          </p:nvPr>
        </p:nvSpPr>
        <p:spPr>
          <a:xfrm>
            <a:off x="685800" y="1828800"/>
            <a:ext cx="10817352" cy="4352544"/>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3">
            <a:extLst>
              <a:ext uri="{FF2B5EF4-FFF2-40B4-BE49-F238E27FC236}">
                <a16:creationId xmlns:a16="http://schemas.microsoft.com/office/drawing/2014/main" id="{61A8965C-3ACE-0E4F-B84D-EFEBB77BE1BD}"/>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tx1"/>
                </a:solidFill>
                <a:latin typeface="FuturaNext-Medium" panose="020B0602020204020303" pitchFamily="34" charset="77"/>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148973778"/>
      </p:ext>
    </p:extLst>
  </p:cSld>
  <p:clrMap bg1="lt1" tx1="dk1" bg2="lt2" tx2="dk2" accent1="accent1" accent2="accent2" accent3="accent3" accent4="accent4" accent5="accent5" accent6="accent6" hlink="hlink" folHlink="folHlink"/>
  <p:sldLayoutIdLst>
    <p:sldLayoutId id="2147483693" r:id="rId1"/>
    <p:sldLayoutId id="2147483694" r:id="rId2"/>
    <p:sldLayoutId id="2147483725" r:id="rId3"/>
    <p:sldLayoutId id="2147483726" r:id="rId4"/>
    <p:sldLayoutId id="2147483722" r:id="rId5"/>
    <p:sldLayoutId id="2147483723" r:id="rId6"/>
    <p:sldLayoutId id="2147483719" r:id="rId7"/>
    <p:sldLayoutId id="2147483720" r:id="rId8"/>
  </p:sldLayoutIdLst>
  <p:hf hdr="0" ftr="0" dt="0"/>
  <p:txStyles>
    <p:titleStyle>
      <a:lvl1pPr algn="l" defTabSz="914400" rtl="0" eaLnBrk="1" latinLnBrk="0" hangingPunct="1">
        <a:lnSpc>
          <a:spcPct val="100000"/>
        </a:lnSpc>
        <a:spcBef>
          <a:spcPct val="0"/>
        </a:spcBef>
        <a:buNone/>
        <a:defRPr sz="2300" b="0" i="0" kern="1200">
          <a:solidFill>
            <a:schemeClr val="tx1"/>
          </a:solidFill>
          <a:latin typeface="FuturaNext-Medium" panose="020B0602020204020303" pitchFamily="34" charset="77"/>
          <a:ea typeface="+mj-ea"/>
          <a:cs typeface="+mj-cs"/>
        </a:defRPr>
      </a:lvl1pPr>
    </p:titleStyle>
    <p:bodyStyle>
      <a:lvl1pPr marL="342900" indent="-342900" algn="l" defTabSz="914400" rtl="0" eaLnBrk="1" latinLnBrk="0" hangingPunct="1">
        <a:lnSpc>
          <a:spcPct val="130000"/>
        </a:lnSpc>
        <a:spcBef>
          <a:spcPts val="0"/>
        </a:spcBef>
        <a:buFont typeface="+mj-lt"/>
        <a:buAutoNum type="arabicPeriod"/>
        <a:defRPr sz="1800" kern="1200">
          <a:solidFill>
            <a:schemeClr val="tx1"/>
          </a:solidFill>
          <a:latin typeface="+mn-lt"/>
          <a:ea typeface="+mn-ea"/>
          <a:cs typeface="+mn-cs"/>
        </a:defRPr>
      </a:lvl1pPr>
      <a:lvl2pPr marL="690563" indent="-342900" algn="l" defTabSz="914400" rtl="0" eaLnBrk="1" latinLnBrk="0" hangingPunct="1">
        <a:lnSpc>
          <a:spcPct val="130000"/>
        </a:lnSpc>
        <a:spcBef>
          <a:spcPts val="0"/>
        </a:spcBef>
        <a:buFont typeface="+mj-lt"/>
        <a:buAutoNum type="arabicPeriod"/>
        <a:tabLst/>
        <a:defRPr sz="1800" kern="1200">
          <a:solidFill>
            <a:schemeClr val="tx1"/>
          </a:solidFill>
          <a:latin typeface="+mn-lt"/>
          <a:ea typeface="+mn-ea"/>
          <a:cs typeface="+mn-cs"/>
        </a:defRPr>
      </a:lvl2pPr>
      <a:lvl3pPr marL="1031875" indent="-341313" algn="l" defTabSz="914400" rtl="0" eaLnBrk="1" latinLnBrk="0" hangingPunct="1">
        <a:lnSpc>
          <a:spcPct val="130000"/>
        </a:lnSpc>
        <a:spcBef>
          <a:spcPts val="0"/>
        </a:spcBef>
        <a:buFont typeface="+mj-lt"/>
        <a:buAutoNum type="arabicPeriod"/>
        <a:tabLst/>
        <a:defRPr sz="1800" kern="1200">
          <a:solidFill>
            <a:schemeClr val="tx1"/>
          </a:solidFill>
          <a:latin typeface="+mn-lt"/>
          <a:ea typeface="+mn-ea"/>
          <a:cs typeface="+mn-cs"/>
        </a:defRPr>
      </a:lvl3pPr>
      <a:lvl4pPr marL="1373188" indent="-341313" algn="l" defTabSz="914400" rtl="0" eaLnBrk="1" latinLnBrk="0" hangingPunct="1">
        <a:lnSpc>
          <a:spcPct val="130000"/>
        </a:lnSpc>
        <a:spcBef>
          <a:spcPts val="0"/>
        </a:spcBef>
        <a:buFont typeface="+mj-lt"/>
        <a:buAutoNum type="arabicPeriod"/>
        <a:tabLst/>
        <a:defRPr sz="1800" kern="1200">
          <a:solidFill>
            <a:schemeClr val="tx1"/>
          </a:solidFill>
          <a:latin typeface="+mn-lt"/>
          <a:ea typeface="+mn-ea"/>
          <a:cs typeface="+mn-cs"/>
        </a:defRPr>
      </a:lvl4pPr>
      <a:lvl5pPr marL="1714500" indent="-341313" algn="l" defTabSz="914400" rtl="0" eaLnBrk="1" latinLnBrk="0" hangingPunct="1">
        <a:lnSpc>
          <a:spcPct val="130000"/>
        </a:lnSpc>
        <a:spcBef>
          <a:spcPts val="0"/>
        </a:spcBef>
        <a:buFont typeface="+mj-lt"/>
        <a:buAutoNum type="arabicPeriod"/>
        <a:tabLst/>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
          <p15:clr>
            <a:srgbClr val="F26B43"/>
          </p15:clr>
        </p15:guide>
        <p15:guide id="2" pos="432">
          <p15:clr>
            <a:srgbClr val="F26B43"/>
          </p15:clr>
        </p15:guide>
        <p15:guide id="3" pos="7248">
          <p15:clr>
            <a:srgbClr val="F26B43"/>
          </p15:clr>
        </p15:guide>
        <p15:guide id="4" pos="768">
          <p15:clr>
            <a:srgbClr val="F26B43"/>
          </p15:clr>
        </p15:guide>
        <p15:guide id="5" pos="1008">
          <p15:clr>
            <a:srgbClr val="F26B43"/>
          </p15:clr>
        </p15:guide>
        <p15:guide id="6" pos="1368">
          <p15:clr>
            <a:srgbClr val="F26B43"/>
          </p15:clr>
        </p15:guide>
        <p15:guide id="7" pos="1608">
          <p15:clr>
            <a:srgbClr val="F26B43"/>
          </p15:clr>
        </p15:guide>
        <p15:guide id="8" pos="1944">
          <p15:clr>
            <a:srgbClr val="F26B43"/>
          </p15:clr>
        </p15:guide>
        <p15:guide id="9" pos="2184">
          <p15:clr>
            <a:srgbClr val="F26B43"/>
          </p15:clr>
        </p15:guide>
        <p15:guide id="10" pos="2544">
          <p15:clr>
            <a:srgbClr val="F26B43"/>
          </p15:clr>
        </p15:guide>
        <p15:guide id="11" pos="2784">
          <p15:clr>
            <a:srgbClr val="F26B43"/>
          </p15:clr>
        </p15:guide>
        <p15:guide id="12" pos="3120">
          <p15:clr>
            <a:srgbClr val="F26B43"/>
          </p15:clr>
        </p15:guide>
        <p15:guide id="13" pos="3360">
          <p15:clr>
            <a:srgbClr val="F26B43"/>
          </p15:clr>
        </p15:guide>
        <p15:guide id="14" pos="3720">
          <p15:clr>
            <a:srgbClr val="F26B43"/>
          </p15:clr>
        </p15:guide>
        <p15:guide id="15" pos="3960">
          <p15:clr>
            <a:srgbClr val="F26B43"/>
          </p15:clr>
        </p15:guide>
        <p15:guide id="16" pos="4320">
          <p15:clr>
            <a:srgbClr val="F26B43"/>
          </p15:clr>
        </p15:guide>
        <p15:guide id="17" pos="4560">
          <p15:clr>
            <a:srgbClr val="F26B43"/>
          </p15:clr>
        </p15:guide>
        <p15:guide id="18" pos="4896">
          <p15:clr>
            <a:srgbClr val="F26B43"/>
          </p15:clr>
        </p15:guide>
        <p15:guide id="19" pos="5136">
          <p15:clr>
            <a:srgbClr val="F26B43"/>
          </p15:clr>
        </p15:guide>
        <p15:guide id="20" pos="5496">
          <p15:clr>
            <a:srgbClr val="F26B43"/>
          </p15:clr>
        </p15:guide>
        <p15:guide id="21" pos="5736">
          <p15:clr>
            <a:srgbClr val="F26B43"/>
          </p15:clr>
        </p15:guide>
        <p15:guide id="22" pos="6072">
          <p15:clr>
            <a:srgbClr val="F26B43"/>
          </p15:clr>
        </p15:guide>
        <p15:guide id="23" pos="6312">
          <p15:clr>
            <a:srgbClr val="F26B43"/>
          </p15:clr>
        </p15:guide>
        <p15:guide id="24" pos="6672">
          <p15:clr>
            <a:srgbClr val="F26B43"/>
          </p15:clr>
        </p15:guide>
        <p15:guide id="25" pos="6912">
          <p15:clr>
            <a:srgbClr val="F26B43"/>
          </p15:clr>
        </p15:guide>
        <p15:guide id="26" orient="horz" pos="3888">
          <p15:clr>
            <a:srgbClr val="F26B43"/>
          </p15:clr>
        </p15:guide>
      </p15:sldGuideLst>
    </p:ext>
  </p:extLst>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A58C55-5C98-474D-AAB2-750B5D2B3443}"/>
              </a:ext>
            </a:extLst>
          </p:cNvPr>
          <p:cNvSpPr>
            <a:spLocks noGrp="1"/>
          </p:cNvSpPr>
          <p:nvPr>
            <p:ph type="title"/>
          </p:nvPr>
        </p:nvSpPr>
        <p:spPr>
          <a:xfrm>
            <a:off x="685800" y="685800"/>
            <a:ext cx="10817352" cy="640080"/>
          </a:xfrm>
          <a:prstGeom prst="rect">
            <a:avLst/>
          </a:prstGeom>
        </p:spPr>
        <p:txBody>
          <a:bodyPr vert="horz" lIns="0" tIns="0" rIns="0" bIns="0" rtlCol="0" anchor="t">
            <a:noAutofit/>
          </a:bodyPr>
          <a:lstStyle/>
          <a:p>
            <a:r>
              <a:rPr lang="en-US" dirty="0"/>
              <a:t>Edit Master title style</a:t>
            </a:r>
          </a:p>
        </p:txBody>
      </p:sp>
      <p:sp>
        <p:nvSpPr>
          <p:cNvPr id="3" name="Text Placeholder 2">
            <a:extLst>
              <a:ext uri="{FF2B5EF4-FFF2-40B4-BE49-F238E27FC236}">
                <a16:creationId xmlns:a16="http://schemas.microsoft.com/office/drawing/2014/main" id="{566061B0-083D-A64D-BE06-6BD48C8B8357}"/>
              </a:ext>
            </a:extLst>
          </p:cNvPr>
          <p:cNvSpPr>
            <a:spLocks noGrp="1"/>
          </p:cNvSpPr>
          <p:nvPr>
            <p:ph type="body" idx="1"/>
          </p:nvPr>
        </p:nvSpPr>
        <p:spPr>
          <a:xfrm>
            <a:off x="685800" y="1828800"/>
            <a:ext cx="10817352" cy="4352544"/>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3">
            <a:extLst>
              <a:ext uri="{FF2B5EF4-FFF2-40B4-BE49-F238E27FC236}">
                <a16:creationId xmlns:a16="http://schemas.microsoft.com/office/drawing/2014/main" id="{BBAB617C-A7C6-DE47-AB0D-FADBA2CA125B}"/>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tx1"/>
                </a:solidFill>
                <a:latin typeface="FuturaNext-Medium" panose="020B0602020204020303" pitchFamily="34" charset="77"/>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03539961"/>
      </p:ext>
    </p:extLst>
  </p:cSld>
  <p:clrMap bg1="lt1" tx1="dk1" bg2="lt2" tx2="dk2" accent1="accent1" accent2="accent2" accent3="accent3" accent4="accent4" accent5="accent5" accent6="accent6" hlink="hlink" folHlink="folHlink"/>
  <p:sldLayoutIdLst>
    <p:sldLayoutId id="2147483692" r:id="rId1"/>
    <p:sldLayoutId id="2147483700" r:id="rId2"/>
    <p:sldLayoutId id="2147483717" r:id="rId3"/>
    <p:sldLayoutId id="2147483733" r:id="rId4"/>
    <p:sldLayoutId id="2147483702" r:id="rId5"/>
    <p:sldLayoutId id="2147483718" r:id="rId6"/>
    <p:sldLayoutId id="2147483701" r:id="rId7"/>
    <p:sldLayoutId id="2147483708" r:id="rId8"/>
    <p:sldLayoutId id="2147483706" r:id="rId9"/>
    <p:sldLayoutId id="2147483703" r:id="rId10"/>
    <p:sldLayoutId id="2147483728" r:id="rId11"/>
    <p:sldLayoutId id="2147483740" r:id="rId12"/>
    <p:sldLayoutId id="2147483704" r:id="rId13"/>
    <p:sldLayoutId id="2147483738" r:id="rId14"/>
    <p:sldLayoutId id="2147483739" r:id="rId15"/>
    <p:sldLayoutId id="2147483736" r:id="rId16"/>
    <p:sldLayoutId id="2147483734" r:id="rId17"/>
    <p:sldLayoutId id="2147483709" r:id="rId18"/>
  </p:sldLayoutIdLst>
  <p:hf hdr="0" ftr="0" dt="0"/>
  <p:txStyles>
    <p:titleStyle>
      <a:lvl1pPr algn="l" defTabSz="914400" rtl="0" eaLnBrk="1" latinLnBrk="0" hangingPunct="1">
        <a:lnSpc>
          <a:spcPct val="110000"/>
        </a:lnSpc>
        <a:spcBef>
          <a:spcPct val="0"/>
        </a:spcBef>
        <a:buNone/>
        <a:defRPr sz="2300" b="0" i="0" kern="1200">
          <a:solidFill>
            <a:schemeClr val="tx1"/>
          </a:solidFill>
          <a:latin typeface="FuturaNext-Medium" panose="020B0602020204020303" pitchFamily="34" charset="77"/>
          <a:ea typeface="+mj-ea"/>
          <a:cs typeface="+mj-cs"/>
        </a:defRPr>
      </a:lvl1pPr>
    </p:titleStyle>
    <p:bodyStyle>
      <a:lvl1pPr marL="0" indent="0" algn="l" defTabSz="914400" rtl="0" eaLnBrk="1" latinLnBrk="0" hangingPunct="1">
        <a:lnSpc>
          <a:spcPct val="130000"/>
        </a:lnSpc>
        <a:spcBef>
          <a:spcPts val="0"/>
        </a:spcBef>
        <a:buFontTx/>
        <a:buNone/>
        <a:defRPr sz="1800" kern="1200">
          <a:solidFill>
            <a:schemeClr val="tx1"/>
          </a:solidFill>
          <a:latin typeface="+mn-lt"/>
          <a:ea typeface="+mn-ea"/>
          <a:cs typeface="+mn-cs"/>
        </a:defRPr>
      </a:lvl1pPr>
      <a:lvl2pPr marL="171450" indent="-165100" algn="l" defTabSz="914400" rtl="0" eaLnBrk="1" latinLnBrk="0" hangingPunct="1">
        <a:lnSpc>
          <a:spcPct val="130000"/>
        </a:lnSpc>
        <a:spcBef>
          <a:spcPts val="0"/>
        </a:spcBef>
        <a:buFont typeface="Arial" panose="020B0604020202020204" pitchFamily="34" charset="0"/>
        <a:buChar char="•"/>
        <a:tabLst/>
        <a:defRPr sz="1800" kern="1200">
          <a:solidFill>
            <a:schemeClr val="tx1"/>
          </a:solidFill>
          <a:latin typeface="+mn-lt"/>
          <a:ea typeface="+mn-ea"/>
          <a:cs typeface="+mn-cs"/>
        </a:defRPr>
      </a:lvl2pPr>
      <a:lvl3pPr marL="342900" indent="-171450" algn="l" defTabSz="914400" rtl="0" eaLnBrk="1" latinLnBrk="0" hangingPunct="1">
        <a:lnSpc>
          <a:spcPct val="130000"/>
        </a:lnSpc>
        <a:spcBef>
          <a:spcPts val="0"/>
        </a:spcBef>
        <a:buFont typeface="Arial" panose="020B0604020202020204" pitchFamily="34" charset="0"/>
        <a:buChar char="•"/>
        <a:tabLst/>
        <a:defRPr sz="1800" kern="1200">
          <a:solidFill>
            <a:schemeClr val="tx1"/>
          </a:solidFill>
          <a:latin typeface="+mn-lt"/>
          <a:ea typeface="+mn-ea"/>
          <a:cs typeface="+mn-cs"/>
        </a:defRPr>
      </a:lvl3pPr>
      <a:lvl4pPr marL="514350" indent="-171450" algn="l" defTabSz="914400" rtl="0" eaLnBrk="1" latinLnBrk="0" hangingPunct="1">
        <a:lnSpc>
          <a:spcPct val="130000"/>
        </a:lnSpc>
        <a:spcBef>
          <a:spcPts val="0"/>
        </a:spcBef>
        <a:buFont typeface="Arial" panose="020B0604020202020204" pitchFamily="34" charset="0"/>
        <a:buChar char="•"/>
        <a:tabLst/>
        <a:defRPr sz="1800" kern="1200">
          <a:solidFill>
            <a:schemeClr val="tx1"/>
          </a:solidFill>
          <a:latin typeface="+mn-lt"/>
          <a:ea typeface="+mn-ea"/>
          <a:cs typeface="+mn-cs"/>
        </a:defRPr>
      </a:lvl4pPr>
      <a:lvl5pPr marL="685800" indent="-171450" algn="l" defTabSz="914400" rtl="0" eaLnBrk="1" latinLnBrk="0" hangingPunct="1">
        <a:lnSpc>
          <a:spcPct val="130000"/>
        </a:lnSpc>
        <a:spcBef>
          <a:spcPts val="0"/>
        </a:spcBef>
        <a:buFont typeface="Arial" panose="020B0604020202020204" pitchFamily="34" charset="0"/>
        <a:buChar char="•"/>
        <a:tabLst/>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
          <p15:clr>
            <a:srgbClr val="F26B43"/>
          </p15:clr>
        </p15:guide>
        <p15:guide id="2" pos="432">
          <p15:clr>
            <a:srgbClr val="F26B43"/>
          </p15:clr>
        </p15:guide>
        <p15:guide id="26" orient="horz" pos="3888">
          <p15:clr>
            <a:srgbClr val="F26B43"/>
          </p15:clr>
        </p15:guide>
        <p15:guide id="27" pos="7248" userDrawn="1">
          <p15:clr>
            <a:srgbClr val="F26B43"/>
          </p15:clr>
        </p15:guide>
        <p15:guide id="28" orient="horz" pos="2160" userDrawn="1">
          <p15:clr>
            <a:srgbClr val="F26B43"/>
          </p15:clr>
        </p15:guide>
        <p15:guide id="29" pos="3840" userDrawn="1">
          <p15:clr>
            <a:srgbClr val="F26B43"/>
          </p15:clr>
        </p15:guide>
      </p15:sldGuideLst>
    </p:ext>
  </p:extLst>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A58C55-5C98-474D-AAB2-750B5D2B3443}"/>
              </a:ext>
            </a:extLst>
          </p:cNvPr>
          <p:cNvSpPr>
            <a:spLocks noGrp="1"/>
          </p:cNvSpPr>
          <p:nvPr>
            <p:ph type="title"/>
          </p:nvPr>
        </p:nvSpPr>
        <p:spPr>
          <a:xfrm>
            <a:off x="685800" y="685800"/>
            <a:ext cx="10817352" cy="640080"/>
          </a:xfrm>
          <a:prstGeom prst="rect">
            <a:avLst/>
          </a:prstGeom>
        </p:spPr>
        <p:txBody>
          <a:bodyPr vert="horz" lIns="0" tIns="0" rIns="0" bIns="0" rtlCol="0" anchor="t">
            <a:noAutofit/>
          </a:bodyPr>
          <a:lstStyle/>
          <a:p>
            <a:r>
              <a:rPr lang="en-US" dirty="0"/>
              <a:t>Edit Master title style</a:t>
            </a:r>
          </a:p>
        </p:txBody>
      </p:sp>
      <p:sp>
        <p:nvSpPr>
          <p:cNvPr id="3" name="Text Placeholder 2">
            <a:extLst>
              <a:ext uri="{FF2B5EF4-FFF2-40B4-BE49-F238E27FC236}">
                <a16:creationId xmlns:a16="http://schemas.microsoft.com/office/drawing/2014/main" id="{566061B0-083D-A64D-BE06-6BD48C8B8357}"/>
              </a:ext>
            </a:extLst>
          </p:cNvPr>
          <p:cNvSpPr>
            <a:spLocks noGrp="1"/>
          </p:cNvSpPr>
          <p:nvPr>
            <p:ph type="body" idx="1"/>
          </p:nvPr>
        </p:nvSpPr>
        <p:spPr>
          <a:xfrm>
            <a:off x="685800" y="1828800"/>
            <a:ext cx="10817352" cy="4352544"/>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3">
            <a:extLst>
              <a:ext uri="{FF2B5EF4-FFF2-40B4-BE49-F238E27FC236}">
                <a16:creationId xmlns:a16="http://schemas.microsoft.com/office/drawing/2014/main" id="{87805E49-DA53-814D-A542-A53F9A98FD7E}"/>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tx1"/>
                </a:solidFill>
                <a:latin typeface="FuturaNext-Medium" panose="020B0602020204020303" pitchFamily="34" charset="77"/>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653533202"/>
      </p:ext>
    </p:extLst>
  </p:cSld>
  <p:clrMap bg1="lt1" tx1="dk1" bg2="lt2" tx2="dk2" accent1="accent1" accent2="accent2" accent3="accent3" accent4="accent4" accent5="accent5" accent6="accent6" hlink="hlink" folHlink="folHlink"/>
  <p:sldLayoutIdLst>
    <p:sldLayoutId id="2147483698" r:id="rId1"/>
    <p:sldLayoutId id="2147483699" r:id="rId2"/>
    <p:sldLayoutId id="2147483735" r:id="rId3"/>
  </p:sldLayoutIdLst>
  <p:hf hdr="0" ftr="0" dt="0"/>
  <p:txStyles>
    <p:titleStyle>
      <a:lvl1pPr algn="l" defTabSz="914400" rtl="0" eaLnBrk="1" latinLnBrk="0" hangingPunct="1">
        <a:lnSpc>
          <a:spcPct val="100000"/>
        </a:lnSpc>
        <a:spcBef>
          <a:spcPct val="0"/>
        </a:spcBef>
        <a:buNone/>
        <a:defRPr sz="2300" b="0" i="0" kern="1200">
          <a:solidFill>
            <a:schemeClr val="tx1"/>
          </a:solidFill>
          <a:latin typeface="FuturaNext-Medium" panose="020B0602020204020303" pitchFamily="34" charset="77"/>
          <a:ea typeface="+mj-ea"/>
          <a:cs typeface="+mj-cs"/>
        </a:defRPr>
      </a:lvl1pPr>
    </p:titleStyle>
    <p:bodyStyle>
      <a:lvl1pPr marL="342900" indent="-342900" algn="l" defTabSz="914400" rtl="0" eaLnBrk="1" latinLnBrk="0" hangingPunct="1">
        <a:lnSpc>
          <a:spcPts val="3600"/>
        </a:lnSpc>
        <a:spcBef>
          <a:spcPts val="0"/>
        </a:spcBef>
        <a:buFont typeface="+mj-lt"/>
        <a:buAutoNum type="arabicPeriod"/>
        <a:defRPr sz="1800" kern="1200">
          <a:solidFill>
            <a:schemeClr val="tx1"/>
          </a:solidFill>
          <a:latin typeface="+mn-lt"/>
          <a:ea typeface="+mn-ea"/>
          <a:cs typeface="+mn-cs"/>
        </a:defRPr>
      </a:lvl1pPr>
      <a:lvl2pPr marL="690563" indent="-342900"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2pPr>
      <a:lvl3pPr marL="1031875" indent="-341313"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3pPr>
      <a:lvl4pPr marL="1373188" indent="-341313"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4pPr>
      <a:lvl5pPr marL="1714500" indent="-341313"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
          <p15:clr>
            <a:srgbClr val="F26B43"/>
          </p15:clr>
        </p15:guide>
        <p15:guide id="2" pos="432">
          <p15:clr>
            <a:srgbClr val="F26B43"/>
          </p15:clr>
        </p15:guide>
        <p15:guide id="3" pos="7248">
          <p15:clr>
            <a:srgbClr val="F26B43"/>
          </p15:clr>
        </p15:guide>
        <p15:guide id="4" pos="768">
          <p15:clr>
            <a:srgbClr val="F26B43"/>
          </p15:clr>
        </p15:guide>
        <p15:guide id="5" pos="1008">
          <p15:clr>
            <a:srgbClr val="F26B43"/>
          </p15:clr>
        </p15:guide>
        <p15:guide id="6" pos="1368">
          <p15:clr>
            <a:srgbClr val="F26B43"/>
          </p15:clr>
        </p15:guide>
        <p15:guide id="7" pos="1608">
          <p15:clr>
            <a:srgbClr val="F26B43"/>
          </p15:clr>
        </p15:guide>
        <p15:guide id="8" pos="1944">
          <p15:clr>
            <a:srgbClr val="F26B43"/>
          </p15:clr>
        </p15:guide>
        <p15:guide id="9" pos="2184">
          <p15:clr>
            <a:srgbClr val="F26B43"/>
          </p15:clr>
        </p15:guide>
        <p15:guide id="10" pos="2544">
          <p15:clr>
            <a:srgbClr val="F26B43"/>
          </p15:clr>
        </p15:guide>
        <p15:guide id="11" pos="2784">
          <p15:clr>
            <a:srgbClr val="F26B43"/>
          </p15:clr>
        </p15:guide>
        <p15:guide id="12" pos="3120">
          <p15:clr>
            <a:srgbClr val="F26B43"/>
          </p15:clr>
        </p15:guide>
        <p15:guide id="13" pos="3360">
          <p15:clr>
            <a:srgbClr val="F26B43"/>
          </p15:clr>
        </p15:guide>
        <p15:guide id="14" pos="3720">
          <p15:clr>
            <a:srgbClr val="F26B43"/>
          </p15:clr>
        </p15:guide>
        <p15:guide id="15" pos="3960">
          <p15:clr>
            <a:srgbClr val="F26B43"/>
          </p15:clr>
        </p15:guide>
        <p15:guide id="16" pos="4320">
          <p15:clr>
            <a:srgbClr val="F26B43"/>
          </p15:clr>
        </p15:guide>
        <p15:guide id="17" pos="4560">
          <p15:clr>
            <a:srgbClr val="F26B43"/>
          </p15:clr>
        </p15:guide>
        <p15:guide id="18" pos="4896">
          <p15:clr>
            <a:srgbClr val="F26B43"/>
          </p15:clr>
        </p15:guide>
        <p15:guide id="19" pos="5136">
          <p15:clr>
            <a:srgbClr val="F26B43"/>
          </p15:clr>
        </p15:guide>
        <p15:guide id="20" pos="5496">
          <p15:clr>
            <a:srgbClr val="F26B43"/>
          </p15:clr>
        </p15:guide>
        <p15:guide id="21" pos="5736">
          <p15:clr>
            <a:srgbClr val="F26B43"/>
          </p15:clr>
        </p15:guide>
        <p15:guide id="22" pos="6072">
          <p15:clr>
            <a:srgbClr val="F26B43"/>
          </p15:clr>
        </p15:guide>
        <p15:guide id="23" pos="6312">
          <p15:clr>
            <a:srgbClr val="F26B43"/>
          </p15:clr>
        </p15:guide>
        <p15:guide id="24" pos="6672">
          <p15:clr>
            <a:srgbClr val="F26B43"/>
          </p15:clr>
        </p15:guide>
        <p15:guide id="25" pos="6912">
          <p15:clr>
            <a:srgbClr val="F26B43"/>
          </p15:clr>
        </p15:guide>
        <p15:guide id="26" orient="horz" pos="3888">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0.xml"/><Relationship Id="rId1" Type="http://schemas.openxmlformats.org/officeDocument/2006/relationships/slideLayout" Target="../slideLayouts/slideLayout33.xml"/><Relationship Id="rId4" Type="http://schemas.openxmlformats.org/officeDocument/2006/relationships/image" Target="../media/image22.png"/></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1.xml"/><Relationship Id="rId1" Type="http://schemas.openxmlformats.org/officeDocument/2006/relationships/slideLayout" Target="../slideLayouts/slideLayout33.xml"/><Relationship Id="rId4" Type="http://schemas.openxmlformats.org/officeDocument/2006/relationships/image" Target="../media/image6.jpg"/></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2.xml"/><Relationship Id="rId1" Type="http://schemas.openxmlformats.org/officeDocument/2006/relationships/slideLayout" Target="../slideLayouts/slideLayout33.xml"/><Relationship Id="rId4" Type="http://schemas.openxmlformats.org/officeDocument/2006/relationships/image" Target="../media/image6.jpg"/></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3.xml"/><Relationship Id="rId1" Type="http://schemas.openxmlformats.org/officeDocument/2006/relationships/slideLayout" Target="../slideLayouts/slideLayout33.xml"/><Relationship Id="rId4" Type="http://schemas.openxmlformats.org/officeDocument/2006/relationships/image" Target="../media/image6.jpg"/></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4.xml"/><Relationship Id="rId1" Type="http://schemas.openxmlformats.org/officeDocument/2006/relationships/slideLayout" Target="../slideLayouts/slideLayout33.xml"/><Relationship Id="rId4" Type="http://schemas.openxmlformats.org/officeDocument/2006/relationships/image" Target="../media/image6.jpg"/></Relationships>
</file>

<file path=ppt/slides/_rels/slide15.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6.jpg"/><Relationship Id="rId7" Type="http://schemas.openxmlformats.org/officeDocument/2006/relationships/diagramColors" Target="../diagrams/colors3.xml"/><Relationship Id="rId2" Type="http://schemas.openxmlformats.org/officeDocument/2006/relationships/notesSlide" Target="../notesSlides/notesSlide15.xml"/><Relationship Id="rId1" Type="http://schemas.openxmlformats.org/officeDocument/2006/relationships/slideLayout" Target="../slideLayouts/slideLayout33.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1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6.xml"/><Relationship Id="rId1" Type="http://schemas.openxmlformats.org/officeDocument/2006/relationships/slideLayout" Target="../slideLayouts/slideLayout33.xml"/><Relationship Id="rId4" Type="http://schemas.openxmlformats.org/officeDocument/2006/relationships/image" Target="../media/image6.jp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1.xml"/></Relationships>
</file>

<file path=ppt/slides/_rels/slide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7.jpg"/></Relationships>
</file>

<file path=ppt/slides/_rels/slide3.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image" Target="../media/image8.png"/><Relationship Id="rId7" Type="http://schemas.openxmlformats.org/officeDocument/2006/relationships/diagramQuickStyle" Target="../diagrams/quickStyle1.xml"/><Relationship Id="rId2" Type="http://schemas.openxmlformats.org/officeDocument/2006/relationships/notesSlide" Target="../notesSlides/notesSlide3.xml"/><Relationship Id="rId1" Type="http://schemas.openxmlformats.org/officeDocument/2006/relationships/slideLayout" Target="../slideLayouts/slideLayout8.xml"/><Relationship Id="rId6" Type="http://schemas.openxmlformats.org/officeDocument/2006/relationships/diagramLayout" Target="../diagrams/layout1.xml"/><Relationship Id="rId5" Type="http://schemas.openxmlformats.org/officeDocument/2006/relationships/diagramData" Target="../diagrams/data1.xml"/><Relationship Id="rId4" Type="http://schemas.openxmlformats.org/officeDocument/2006/relationships/image" Target="../media/image6.jpg"/><Relationship Id="rId9" Type="http://schemas.microsoft.com/office/2007/relationships/diagramDrawing" Target="../diagrams/drawing1.xml"/></Relationships>
</file>

<file path=ppt/slides/_rels/slide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4.xml"/><Relationship Id="rId1" Type="http://schemas.openxmlformats.org/officeDocument/2006/relationships/slideLayout" Target="../slideLayouts/slideLayout33.xml"/></Relationships>
</file>

<file path=ppt/slides/_rels/slide5.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6.jpg"/><Relationship Id="rId7" Type="http://schemas.openxmlformats.org/officeDocument/2006/relationships/diagramColors" Target="../diagrams/colors2.xml"/><Relationship Id="rId2" Type="http://schemas.openxmlformats.org/officeDocument/2006/relationships/notesSlide" Target="../notesSlides/notesSlide5.xml"/><Relationship Id="rId1" Type="http://schemas.openxmlformats.org/officeDocument/2006/relationships/slideLayout" Target="../slideLayouts/slideLayout33.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6.xml"/><Relationship Id="rId1" Type="http://schemas.openxmlformats.org/officeDocument/2006/relationships/slideLayout" Target="../slideLayouts/slideLayout33.xml"/><Relationship Id="rId4" Type="http://schemas.openxmlformats.org/officeDocument/2006/relationships/image" Target="../media/image17.png"/></Relationships>
</file>

<file path=ppt/slides/_rels/slide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7.xml"/><Relationship Id="rId1" Type="http://schemas.openxmlformats.org/officeDocument/2006/relationships/slideLayout" Target="../slideLayouts/slideLayout33.xml"/><Relationship Id="rId5" Type="http://schemas.openxmlformats.org/officeDocument/2006/relationships/image" Target="../media/image19.png"/><Relationship Id="rId4" Type="http://schemas.openxmlformats.org/officeDocument/2006/relationships/image" Target="../media/image18.png"/></Relationships>
</file>

<file path=ppt/slides/_rels/slide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8.xml"/><Relationship Id="rId1" Type="http://schemas.openxmlformats.org/officeDocument/2006/relationships/slideLayout" Target="../slideLayouts/slideLayout33.xml"/><Relationship Id="rId4" Type="http://schemas.openxmlformats.org/officeDocument/2006/relationships/image" Target="../media/image20.png"/></Relationships>
</file>

<file path=ppt/slides/_rels/slide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9.xml"/><Relationship Id="rId1" Type="http://schemas.openxmlformats.org/officeDocument/2006/relationships/slideLayout" Target="../slideLayouts/slideLayout33.xml"/><Relationship Id="rId4"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hidden="1">
            <a:extLst>
              <a:ext uri="{FF2B5EF4-FFF2-40B4-BE49-F238E27FC236}">
                <a16:creationId xmlns:a16="http://schemas.microsoft.com/office/drawing/2014/main" id="{9561EEEB-F70D-8740-B47E-51F7ADA07835}"/>
              </a:ext>
            </a:extLst>
          </p:cNvPr>
          <p:cNvSpPr>
            <a:spLocks noGrp="1"/>
          </p:cNvSpPr>
          <p:nvPr>
            <p:ph type="title"/>
          </p:nvPr>
        </p:nvSpPr>
        <p:spPr/>
        <p:txBody>
          <a:bodyPr/>
          <a:lstStyle/>
          <a:p>
            <a:r>
              <a:rPr lang="en-US" dirty="0"/>
              <a:t>Publicis Sapient Logo</a:t>
            </a:r>
          </a:p>
        </p:txBody>
      </p:sp>
    </p:spTree>
    <p:extLst>
      <p:ext uri="{BB962C8B-B14F-4D97-AF65-F5344CB8AC3E}">
        <p14:creationId xmlns:p14="http://schemas.microsoft.com/office/powerpoint/2010/main" val="10357405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91DC6ABD-215C-4EA8-A483-CEF5B99AB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a:extLst>
              <a:ext uri="{FF2B5EF4-FFF2-40B4-BE49-F238E27FC236}">
                <a16:creationId xmlns:a16="http://schemas.microsoft.com/office/drawing/2014/main" id="{9A07EF37-8149-A846-9638-9587DABC46BE}"/>
              </a:ext>
            </a:extLst>
          </p:cNvPr>
          <p:cNvSpPr>
            <a:spLocks noGrp="1"/>
          </p:cNvSpPr>
          <p:nvPr>
            <p:ph type="title"/>
          </p:nvPr>
        </p:nvSpPr>
        <p:spPr>
          <a:xfrm>
            <a:off x="599609" y="679731"/>
            <a:ext cx="4171994" cy="3736540"/>
          </a:xfrm>
        </p:spPr>
        <p:txBody>
          <a:bodyPr vert="horz" lIns="91440" tIns="45720" rIns="91440" bIns="45720" rtlCol="0" anchor="b">
            <a:normAutofit/>
          </a:bodyPr>
          <a:lstStyle/>
          <a:p>
            <a:pPr>
              <a:lnSpc>
                <a:spcPct val="90000"/>
              </a:lnSpc>
            </a:pPr>
            <a:r>
              <a:rPr lang="en-US" sz="6000" b="1" kern="1200">
                <a:solidFill>
                  <a:schemeClr val="tx1"/>
                </a:solidFill>
                <a:latin typeface="+mj-lt"/>
                <a:ea typeface="+mj-ea"/>
                <a:cs typeface="+mj-cs"/>
              </a:rPr>
              <a:t>Logic</a:t>
            </a:r>
          </a:p>
        </p:txBody>
      </p:sp>
      <p:sp>
        <p:nvSpPr>
          <p:cNvPr id="6" name="Text Placeholder 5">
            <a:extLst>
              <a:ext uri="{FF2B5EF4-FFF2-40B4-BE49-F238E27FC236}">
                <a16:creationId xmlns:a16="http://schemas.microsoft.com/office/drawing/2014/main" id="{7E1559EC-17A5-414A-036C-7FC39E82A846}"/>
              </a:ext>
            </a:extLst>
          </p:cNvPr>
          <p:cNvSpPr>
            <a:spLocks noGrp="1"/>
          </p:cNvSpPr>
          <p:nvPr>
            <p:ph type="body" sz="quarter" idx="14"/>
          </p:nvPr>
        </p:nvSpPr>
        <p:spPr>
          <a:xfrm>
            <a:off x="599609" y="4685288"/>
            <a:ext cx="4171994" cy="1035781"/>
          </a:xfrm>
        </p:spPr>
        <p:txBody>
          <a:bodyPr vert="horz" lIns="91440" tIns="45720" rIns="91440" bIns="45720" rtlCol="0">
            <a:normAutofit/>
          </a:bodyPr>
          <a:lstStyle/>
          <a:p>
            <a:pPr>
              <a:lnSpc>
                <a:spcPct val="90000"/>
              </a:lnSpc>
              <a:spcBef>
                <a:spcPts val="1000"/>
              </a:spcBef>
            </a:pPr>
            <a:r>
              <a:rPr lang="en-US" sz="2400" dirty="0"/>
              <a:t>JS Part</a:t>
            </a:r>
            <a:endParaRPr lang="en-US" sz="2400" kern="1200" dirty="0">
              <a:solidFill>
                <a:schemeClr val="tx1"/>
              </a:solidFill>
              <a:latin typeface="+mn-lt"/>
              <a:ea typeface="+mn-ea"/>
              <a:cs typeface="+mn-cs"/>
            </a:endParaRPr>
          </a:p>
        </p:txBody>
      </p:sp>
      <p:grpSp>
        <p:nvGrpSpPr>
          <p:cNvPr id="14" name="Group 13">
            <a:extLst>
              <a:ext uri="{FF2B5EF4-FFF2-40B4-BE49-F238E27FC236}">
                <a16:creationId xmlns:a16="http://schemas.microsoft.com/office/drawing/2014/main" id="{3AF6A671-C637-4547-85F4-51B6D18813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416432" y="1"/>
            <a:ext cx="2446384" cy="5777808"/>
            <a:chOff x="329184" y="1"/>
            <a:chExt cx="524256" cy="5777808"/>
          </a:xfrm>
        </p:grpSpPr>
        <p:cxnSp>
          <p:nvCxnSpPr>
            <p:cNvPr id="15" name="Straight Connector 14">
              <a:extLst>
                <a:ext uri="{FF2B5EF4-FFF2-40B4-BE49-F238E27FC236}">
                  <a16:creationId xmlns:a16="http://schemas.microsoft.com/office/drawing/2014/main" id="{C575CF26-3D3C-4C5A-A2B7-00432016EF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329184" y="5777809"/>
              <a:ext cx="521208"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184" y="1"/>
              <a:ext cx="524256" cy="55321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Rectangle 17">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86598" y="269324"/>
            <a:ext cx="6116779" cy="620877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black and red text&#10;&#10;Description automatically generated">
            <a:extLst>
              <a:ext uri="{FF2B5EF4-FFF2-40B4-BE49-F238E27FC236}">
                <a16:creationId xmlns:a16="http://schemas.microsoft.com/office/drawing/2014/main" id="{527AD999-9AE4-3444-1689-DA9EF1106890}"/>
              </a:ext>
            </a:extLst>
          </p:cNvPr>
          <p:cNvPicPr>
            <a:picLocks noChangeAspect="1"/>
          </p:cNvPicPr>
          <p:nvPr/>
        </p:nvPicPr>
        <p:blipFill>
          <a:blip r:embed="rId3"/>
          <a:stretch>
            <a:fillRect/>
          </a:stretch>
        </p:blipFill>
        <p:spPr>
          <a:xfrm>
            <a:off x="10319657" y="110922"/>
            <a:ext cx="1685965" cy="1123977"/>
          </a:xfrm>
          <a:prstGeom prst="rect">
            <a:avLst/>
          </a:prstGeom>
        </p:spPr>
      </p:pic>
      <p:pic>
        <p:nvPicPr>
          <p:cNvPr id="7" name="Picture 6" descr="A screenshot of a computer program&#10;&#10;Description automatically generated">
            <a:extLst>
              <a:ext uri="{FF2B5EF4-FFF2-40B4-BE49-F238E27FC236}">
                <a16:creationId xmlns:a16="http://schemas.microsoft.com/office/drawing/2014/main" id="{10867AF1-6774-16A7-3FD1-172D94A4DA37}"/>
              </a:ext>
            </a:extLst>
          </p:cNvPr>
          <p:cNvPicPr>
            <a:picLocks noChangeAspect="1"/>
          </p:cNvPicPr>
          <p:nvPr/>
        </p:nvPicPr>
        <p:blipFill>
          <a:blip r:embed="rId4"/>
          <a:stretch>
            <a:fillRect/>
          </a:stretch>
        </p:blipFill>
        <p:spPr>
          <a:xfrm>
            <a:off x="3782728" y="1206034"/>
            <a:ext cx="6898242" cy="5203068"/>
          </a:xfrm>
          <a:prstGeom prst="rect">
            <a:avLst/>
          </a:prstGeom>
        </p:spPr>
      </p:pic>
    </p:spTree>
    <p:extLst>
      <p:ext uri="{BB962C8B-B14F-4D97-AF65-F5344CB8AC3E}">
        <p14:creationId xmlns:p14="http://schemas.microsoft.com/office/powerpoint/2010/main" val="14592703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7" name="Flowchart: Document 56">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175" y="0"/>
            <a:ext cx="3248025" cy="3400426"/>
          </a:xfrm>
          <a:prstGeom prst="flowChartDocument">
            <a:avLst/>
          </a:prstGeom>
          <a:solidFill>
            <a:srgbClr val="4A63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a:extLst>
              <a:ext uri="{FF2B5EF4-FFF2-40B4-BE49-F238E27FC236}">
                <a16:creationId xmlns:a16="http://schemas.microsoft.com/office/drawing/2014/main" id="{9A07EF37-8149-A846-9638-9587DABC46BE}"/>
              </a:ext>
            </a:extLst>
          </p:cNvPr>
          <p:cNvSpPr>
            <a:spLocks noGrp="1"/>
          </p:cNvSpPr>
          <p:nvPr>
            <p:ph type="title"/>
          </p:nvPr>
        </p:nvSpPr>
        <p:spPr>
          <a:xfrm>
            <a:off x="838200" y="171162"/>
            <a:ext cx="2840182" cy="2371148"/>
          </a:xfrm>
        </p:spPr>
        <p:txBody>
          <a:bodyPr vert="horz" lIns="91440" tIns="45720" rIns="91440" bIns="45720" rtlCol="0" anchor="ctr">
            <a:normAutofit/>
          </a:bodyPr>
          <a:lstStyle/>
          <a:p>
            <a:pPr>
              <a:lnSpc>
                <a:spcPct val="90000"/>
              </a:lnSpc>
            </a:pPr>
            <a:r>
              <a:rPr lang="en-US" sz="3200" b="1" kern="1200">
                <a:solidFill>
                  <a:srgbClr val="FFFFFF"/>
                </a:solidFill>
                <a:latin typeface="+mj-lt"/>
                <a:ea typeface="+mj-ea"/>
                <a:cs typeface="+mj-cs"/>
              </a:rPr>
              <a:t>Web Page Design </a:t>
            </a:r>
            <a:br>
              <a:rPr lang="en-US" sz="3200" b="1" kern="1200">
                <a:solidFill>
                  <a:srgbClr val="FFFFFF"/>
                </a:solidFill>
                <a:latin typeface="+mj-lt"/>
                <a:ea typeface="+mj-ea"/>
                <a:cs typeface="+mj-cs"/>
              </a:rPr>
            </a:br>
            <a:r>
              <a:rPr lang="en-US" sz="3200" b="1" kern="1200">
                <a:solidFill>
                  <a:srgbClr val="FFFFFF"/>
                </a:solidFill>
                <a:latin typeface="+mj-lt"/>
                <a:ea typeface="+mj-ea"/>
                <a:cs typeface="+mj-cs"/>
              </a:rPr>
              <a:t> </a:t>
            </a:r>
            <a:br>
              <a:rPr lang="en-US" sz="3200" b="1" kern="1200">
                <a:solidFill>
                  <a:srgbClr val="FFFFFF"/>
                </a:solidFill>
                <a:latin typeface="+mj-lt"/>
                <a:ea typeface="+mj-ea"/>
                <a:cs typeface="+mj-cs"/>
              </a:rPr>
            </a:br>
            <a:r>
              <a:rPr lang="en-US" sz="3200" b="1" kern="1200">
                <a:solidFill>
                  <a:srgbClr val="FFFFFF"/>
                </a:solidFill>
                <a:latin typeface="+mj-lt"/>
                <a:ea typeface="+mj-ea"/>
                <a:cs typeface="+mj-cs"/>
              </a:rPr>
              <a:t>For Credit</a:t>
            </a:r>
          </a:p>
        </p:txBody>
      </p:sp>
      <p:pic>
        <p:nvPicPr>
          <p:cNvPr id="7" name="Picture 6" descr="A screenshot of a computer&#10;&#10;Description automatically generated">
            <a:extLst>
              <a:ext uri="{FF2B5EF4-FFF2-40B4-BE49-F238E27FC236}">
                <a16:creationId xmlns:a16="http://schemas.microsoft.com/office/drawing/2014/main" id="{72B99CFE-A0E5-D495-7634-BDB0E6DF6F93}"/>
              </a:ext>
            </a:extLst>
          </p:cNvPr>
          <p:cNvPicPr>
            <a:picLocks noChangeAspect="1"/>
          </p:cNvPicPr>
          <p:nvPr/>
        </p:nvPicPr>
        <p:blipFill>
          <a:blip r:embed="rId3"/>
          <a:stretch>
            <a:fillRect/>
          </a:stretch>
        </p:blipFill>
        <p:spPr>
          <a:xfrm>
            <a:off x="5685043" y="640080"/>
            <a:ext cx="4393317" cy="5578816"/>
          </a:xfrm>
          <a:prstGeom prst="rect">
            <a:avLst/>
          </a:prstGeom>
        </p:spPr>
      </p:pic>
      <p:pic>
        <p:nvPicPr>
          <p:cNvPr id="3" name="Picture 2" descr="A black and red text&#10;&#10;Description automatically generated">
            <a:extLst>
              <a:ext uri="{FF2B5EF4-FFF2-40B4-BE49-F238E27FC236}">
                <a16:creationId xmlns:a16="http://schemas.microsoft.com/office/drawing/2014/main" id="{527AD999-9AE4-3444-1689-DA9EF1106890}"/>
              </a:ext>
            </a:extLst>
          </p:cNvPr>
          <p:cNvPicPr>
            <a:picLocks noChangeAspect="1"/>
          </p:cNvPicPr>
          <p:nvPr/>
        </p:nvPicPr>
        <p:blipFill>
          <a:blip r:embed="rId4"/>
          <a:stretch>
            <a:fillRect/>
          </a:stretch>
        </p:blipFill>
        <p:spPr>
          <a:xfrm>
            <a:off x="10319657" y="110922"/>
            <a:ext cx="1685965" cy="1123977"/>
          </a:xfrm>
          <a:prstGeom prst="rect">
            <a:avLst/>
          </a:prstGeom>
        </p:spPr>
      </p:pic>
    </p:spTree>
    <p:extLst>
      <p:ext uri="{BB962C8B-B14F-4D97-AF65-F5344CB8AC3E}">
        <p14:creationId xmlns:p14="http://schemas.microsoft.com/office/powerpoint/2010/main" val="31150525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5" name="Flowchart: Document 54">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175" y="0"/>
            <a:ext cx="3248025" cy="3400426"/>
          </a:xfrm>
          <a:prstGeom prst="flowChartDocument">
            <a:avLst/>
          </a:prstGeom>
          <a:solidFill>
            <a:srgbClr val="4C42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a:extLst>
              <a:ext uri="{FF2B5EF4-FFF2-40B4-BE49-F238E27FC236}">
                <a16:creationId xmlns:a16="http://schemas.microsoft.com/office/drawing/2014/main" id="{9A07EF37-8149-A846-9638-9587DABC46BE}"/>
              </a:ext>
            </a:extLst>
          </p:cNvPr>
          <p:cNvSpPr>
            <a:spLocks noGrp="1"/>
          </p:cNvSpPr>
          <p:nvPr>
            <p:ph type="title"/>
          </p:nvPr>
        </p:nvSpPr>
        <p:spPr>
          <a:xfrm>
            <a:off x="838200" y="171162"/>
            <a:ext cx="2840182" cy="2371148"/>
          </a:xfrm>
        </p:spPr>
        <p:txBody>
          <a:bodyPr vert="horz" lIns="91440" tIns="45720" rIns="91440" bIns="45720" rtlCol="0" anchor="ctr">
            <a:normAutofit/>
          </a:bodyPr>
          <a:lstStyle/>
          <a:p>
            <a:pPr>
              <a:lnSpc>
                <a:spcPct val="90000"/>
              </a:lnSpc>
            </a:pPr>
            <a:r>
              <a:rPr lang="en-US" sz="3200" b="1" kern="1200">
                <a:solidFill>
                  <a:srgbClr val="FFFFFF"/>
                </a:solidFill>
                <a:latin typeface="+mj-lt"/>
                <a:ea typeface="+mj-ea"/>
                <a:cs typeface="+mj-cs"/>
              </a:rPr>
              <a:t>Web Page Design </a:t>
            </a:r>
            <a:br>
              <a:rPr lang="en-US" sz="3200" b="1" kern="1200">
                <a:solidFill>
                  <a:srgbClr val="FFFFFF"/>
                </a:solidFill>
                <a:latin typeface="+mj-lt"/>
                <a:ea typeface="+mj-ea"/>
                <a:cs typeface="+mj-cs"/>
              </a:rPr>
            </a:br>
            <a:r>
              <a:rPr lang="en-US" sz="3200" b="1" kern="1200">
                <a:solidFill>
                  <a:srgbClr val="FFFFFF"/>
                </a:solidFill>
                <a:latin typeface="+mj-lt"/>
                <a:ea typeface="+mj-ea"/>
                <a:cs typeface="+mj-cs"/>
              </a:rPr>
              <a:t> </a:t>
            </a:r>
            <a:br>
              <a:rPr lang="en-US" sz="3200" b="1" kern="1200">
                <a:solidFill>
                  <a:srgbClr val="FFFFFF"/>
                </a:solidFill>
                <a:latin typeface="+mj-lt"/>
                <a:ea typeface="+mj-ea"/>
                <a:cs typeface="+mj-cs"/>
              </a:rPr>
            </a:br>
            <a:r>
              <a:rPr lang="en-US" sz="3200" b="1" kern="1200">
                <a:solidFill>
                  <a:srgbClr val="FFFFFF"/>
                </a:solidFill>
                <a:latin typeface="+mj-lt"/>
                <a:ea typeface="+mj-ea"/>
                <a:cs typeface="+mj-cs"/>
              </a:rPr>
              <a:t>For Debit</a:t>
            </a:r>
          </a:p>
        </p:txBody>
      </p:sp>
      <p:pic>
        <p:nvPicPr>
          <p:cNvPr id="8" name="Picture 7" descr="A screenshot of a computer screen&#10;&#10;Description automatically generated">
            <a:extLst>
              <a:ext uri="{FF2B5EF4-FFF2-40B4-BE49-F238E27FC236}">
                <a16:creationId xmlns:a16="http://schemas.microsoft.com/office/drawing/2014/main" id="{6AFCC786-7BA0-B181-45CC-DA44DBE0C514}"/>
              </a:ext>
            </a:extLst>
          </p:cNvPr>
          <p:cNvPicPr>
            <a:picLocks noChangeAspect="1"/>
          </p:cNvPicPr>
          <p:nvPr/>
        </p:nvPicPr>
        <p:blipFill>
          <a:blip r:embed="rId3"/>
          <a:stretch>
            <a:fillRect/>
          </a:stretch>
        </p:blipFill>
        <p:spPr>
          <a:xfrm>
            <a:off x="5894249" y="640080"/>
            <a:ext cx="3974905" cy="5578816"/>
          </a:xfrm>
          <a:prstGeom prst="rect">
            <a:avLst/>
          </a:prstGeom>
        </p:spPr>
      </p:pic>
      <p:pic>
        <p:nvPicPr>
          <p:cNvPr id="3" name="Picture 2" descr="A black and red text&#10;&#10;Description automatically generated">
            <a:extLst>
              <a:ext uri="{FF2B5EF4-FFF2-40B4-BE49-F238E27FC236}">
                <a16:creationId xmlns:a16="http://schemas.microsoft.com/office/drawing/2014/main" id="{527AD999-9AE4-3444-1689-DA9EF1106890}"/>
              </a:ext>
            </a:extLst>
          </p:cNvPr>
          <p:cNvPicPr>
            <a:picLocks noChangeAspect="1"/>
          </p:cNvPicPr>
          <p:nvPr/>
        </p:nvPicPr>
        <p:blipFill>
          <a:blip r:embed="rId4"/>
          <a:stretch>
            <a:fillRect/>
          </a:stretch>
        </p:blipFill>
        <p:spPr>
          <a:xfrm>
            <a:off x="10319657" y="110922"/>
            <a:ext cx="1685965" cy="1123977"/>
          </a:xfrm>
          <a:prstGeom prst="rect">
            <a:avLst/>
          </a:prstGeom>
        </p:spPr>
      </p:pic>
    </p:spTree>
    <p:extLst>
      <p:ext uri="{BB962C8B-B14F-4D97-AF65-F5344CB8AC3E}">
        <p14:creationId xmlns:p14="http://schemas.microsoft.com/office/powerpoint/2010/main" val="22659413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3C54F4CE-85F0-46ED-80DA-9518C9251A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Freeform: Shape 56">
            <a:extLst>
              <a:ext uri="{FF2B5EF4-FFF2-40B4-BE49-F238E27FC236}">
                <a16:creationId xmlns:a16="http://schemas.microsoft.com/office/drawing/2014/main" id="{DADD1FCA-8ACB-4958-81DD-4CDD6D3E19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802086" cy="6858000"/>
          </a:xfrm>
          <a:custGeom>
            <a:avLst/>
            <a:gdLst>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6695 w 5734864"/>
              <a:gd name="connsiteY13" fmla="*/ 1035077 h 6858000"/>
              <a:gd name="connsiteX14" fmla="*/ 847865 w 5734864"/>
              <a:gd name="connsiteY14" fmla="*/ 1070795 h 6858000"/>
              <a:gd name="connsiteX15" fmla="*/ 862786 w 5734864"/>
              <a:gd name="connsiteY15" fmla="*/ 1238994 h 6858000"/>
              <a:gd name="connsiteX16" fmla="*/ 859345 w 5734864"/>
              <a:gd name="connsiteY16" fmla="*/ 1380427 h 6858000"/>
              <a:gd name="connsiteX17" fmla="*/ 855172 w 5734864"/>
              <a:gd name="connsiteY17" fmla="*/ 1435262 h 6858000"/>
              <a:gd name="connsiteX18" fmla="*/ 860494 w 5734864"/>
              <a:gd name="connsiteY18" fmla="*/ 1453861 h 6858000"/>
              <a:gd name="connsiteX19" fmla="*/ 853731 w 5734864"/>
              <a:gd name="connsiteY19" fmla="*/ 1467047 h 6858000"/>
              <a:gd name="connsiteX20" fmla="*/ 845847 w 5734864"/>
              <a:gd name="connsiteY20" fmla="*/ 1502307 h 6858000"/>
              <a:gd name="connsiteX21" fmla="*/ 817613 w 5734864"/>
              <a:gd name="connsiteY21" fmla="*/ 1565166 h 6858000"/>
              <a:gd name="connsiteX22" fmla="*/ 804223 w 5734864"/>
              <a:gd name="connsiteY22" fmla="*/ 1601941 h 6858000"/>
              <a:gd name="connsiteX23" fmla="*/ 791773 w 5734864"/>
              <a:gd name="connsiteY23" fmla="*/ 1627005 h 6858000"/>
              <a:gd name="connsiteX24" fmla="*/ 774645 w 5734864"/>
              <a:gd name="connsiteY24" fmla="*/ 1699922 h 6858000"/>
              <a:gd name="connsiteX25" fmla="*/ 752343 w 5734864"/>
              <a:gd name="connsiteY25" fmla="*/ 1824604 h 6858000"/>
              <a:gd name="connsiteX26" fmla="*/ 746254 w 5734864"/>
              <a:gd name="connsiteY26" fmla="*/ 1850222 h 6858000"/>
              <a:gd name="connsiteX27" fmla="*/ 728600 w 5734864"/>
              <a:gd name="connsiteY27" fmla="*/ 1869603 h 6858000"/>
              <a:gd name="connsiteX28" fmla="*/ 724396 w 5734864"/>
              <a:gd name="connsiteY28" fmla="*/ 1883104 h 6858000"/>
              <a:gd name="connsiteX29" fmla="*/ 722165 w 5734864"/>
              <a:gd name="connsiteY29" fmla="*/ 1885924 h 6858000"/>
              <a:gd name="connsiteX30" fmla="*/ 721338 w 5734864"/>
              <a:gd name="connsiteY30" fmla="*/ 1887123 h 6858000"/>
              <a:gd name="connsiteX31" fmla="*/ 714840 w 5734864"/>
              <a:gd name="connsiteY31" fmla="*/ 1902274 h 6858000"/>
              <a:gd name="connsiteX32" fmla="*/ 722847 w 5734864"/>
              <a:gd name="connsiteY32" fmla="*/ 1929891 h 6858000"/>
              <a:gd name="connsiteX33" fmla="*/ 719647 w 5734864"/>
              <a:gd name="connsiteY33" fmla="*/ 1936120 h 6858000"/>
              <a:gd name="connsiteX34" fmla="*/ 714660 w 5734864"/>
              <a:gd name="connsiteY34" fmla="*/ 1982709 h 6858000"/>
              <a:gd name="connsiteX35" fmla="*/ 710759 w 5734864"/>
              <a:gd name="connsiteY35" fmla="*/ 2013010 h 6858000"/>
              <a:gd name="connsiteX36" fmla="*/ 697927 w 5734864"/>
              <a:gd name="connsiteY36" fmla="*/ 2069833 h 6858000"/>
              <a:gd name="connsiteX37" fmla="*/ 693594 w 5734864"/>
              <a:gd name="connsiteY37" fmla="*/ 2103731 h 6858000"/>
              <a:gd name="connsiteX38" fmla="*/ 691109 w 5734864"/>
              <a:gd name="connsiteY38" fmla="*/ 2124027 h 6858000"/>
              <a:gd name="connsiteX39" fmla="*/ 676593 w 5734864"/>
              <a:gd name="connsiteY39" fmla="*/ 2176182 h 6858000"/>
              <a:gd name="connsiteX40" fmla="*/ 633227 w 5734864"/>
              <a:gd name="connsiteY40" fmla="*/ 2258036 h 6858000"/>
              <a:gd name="connsiteX41" fmla="*/ 625564 w 5734864"/>
              <a:gd name="connsiteY41" fmla="*/ 2284567 h 6858000"/>
              <a:gd name="connsiteX42" fmla="*/ 627074 w 5734864"/>
              <a:gd name="connsiteY42" fmla="*/ 2289605 h 6858000"/>
              <a:gd name="connsiteX43" fmla="*/ 614574 w 5734864"/>
              <a:gd name="connsiteY43" fmla="*/ 2308717 h 6858000"/>
              <a:gd name="connsiteX44" fmla="*/ 606890 w 5734864"/>
              <a:gd name="connsiteY44" fmla="*/ 2320662 h 6858000"/>
              <a:gd name="connsiteX45" fmla="*/ 605558 w 5734864"/>
              <a:gd name="connsiteY45" fmla="*/ 2327897 h 6858000"/>
              <a:gd name="connsiteX46" fmla="*/ 602202 w 5734864"/>
              <a:gd name="connsiteY46" fmla="*/ 2357749 h 6858000"/>
              <a:gd name="connsiteX47" fmla="*/ 600213 w 5734864"/>
              <a:gd name="connsiteY47" fmla="*/ 2364905 h 6858000"/>
              <a:gd name="connsiteX48" fmla="*/ 597160 w 5734864"/>
              <a:gd name="connsiteY48" fmla="*/ 2388351 h 6858000"/>
              <a:gd name="connsiteX49" fmla="*/ 597982 w 5734864"/>
              <a:gd name="connsiteY49" fmla="*/ 2402296 h 6858000"/>
              <a:gd name="connsiteX50" fmla="*/ 593150 w 5734864"/>
              <a:gd name="connsiteY50" fmla="*/ 2420015 h 6858000"/>
              <a:gd name="connsiteX51" fmla="*/ 592833 w 5734864"/>
              <a:gd name="connsiteY51" fmla="*/ 2422749 h 6858000"/>
              <a:gd name="connsiteX52" fmla="*/ 594479 w 5734864"/>
              <a:gd name="connsiteY52" fmla="*/ 2426002 h 6858000"/>
              <a:gd name="connsiteX53" fmla="*/ 591963 w 5734864"/>
              <a:gd name="connsiteY53" fmla="*/ 2431950 h 6858000"/>
              <a:gd name="connsiteX54" fmla="*/ 591544 w 5734864"/>
              <a:gd name="connsiteY54" fmla="*/ 2433897 h 6858000"/>
              <a:gd name="connsiteX55" fmla="*/ 589519 w 5734864"/>
              <a:gd name="connsiteY55" fmla="*/ 2451398 h 6858000"/>
              <a:gd name="connsiteX56" fmla="*/ 590037 w 5734864"/>
              <a:gd name="connsiteY56" fmla="*/ 2455536 h 6858000"/>
              <a:gd name="connsiteX57" fmla="*/ 588179 w 5734864"/>
              <a:gd name="connsiteY57" fmla="*/ 2462981 h 6858000"/>
              <a:gd name="connsiteX58" fmla="*/ 583434 w 5734864"/>
              <a:gd name="connsiteY58" fmla="*/ 2503991 h 6858000"/>
              <a:gd name="connsiteX59" fmla="*/ 567942 w 5734864"/>
              <a:gd name="connsiteY59" fmla="*/ 2652936 h 6858000"/>
              <a:gd name="connsiteX60" fmla="*/ 573869 w 5734864"/>
              <a:gd name="connsiteY60" fmla="*/ 2670188 h 6858000"/>
              <a:gd name="connsiteX61" fmla="*/ 575243 w 5734864"/>
              <a:gd name="connsiteY61" fmla="*/ 2688114 h 6858000"/>
              <a:gd name="connsiteX62" fmla="*/ 573824 w 5734864"/>
              <a:gd name="connsiteY62" fmla="*/ 2689856 h 6858000"/>
              <a:gd name="connsiteX63" fmla="*/ 570699 w 5734864"/>
              <a:gd name="connsiteY63" fmla="*/ 2709353 h 6858000"/>
              <a:gd name="connsiteX64" fmla="*/ 573192 w 5734864"/>
              <a:gd name="connsiteY64" fmla="*/ 2714527 h 6858000"/>
              <a:gd name="connsiteX65" fmla="*/ 572044 w 5734864"/>
              <a:gd name="connsiteY65" fmla="*/ 2728187 h 6858000"/>
              <a:gd name="connsiteX66" fmla="*/ 572465 w 5734864"/>
              <a:gd name="connsiteY66" fmla="*/ 2755863 h 6858000"/>
              <a:gd name="connsiteX67" fmla="*/ 570028 w 5734864"/>
              <a:gd name="connsiteY67" fmla="*/ 2760324 h 6858000"/>
              <a:gd name="connsiteX68" fmla="*/ 566748 w 5734864"/>
              <a:gd name="connsiteY68" fmla="*/ 2800948 h 6858000"/>
              <a:gd name="connsiteX69" fmla="*/ 565509 w 5734864"/>
              <a:gd name="connsiteY69" fmla="*/ 2801167 h 6858000"/>
              <a:gd name="connsiteX70" fmla="*/ 559367 w 5734864"/>
              <a:gd name="connsiteY70" fmla="*/ 2811129 h 6858000"/>
              <a:gd name="connsiteX71" fmla="*/ 550354 w 5734864"/>
              <a:gd name="connsiteY71" fmla="*/ 2830949 h 6858000"/>
              <a:gd name="connsiteX72" fmla="*/ 514795 w 5734864"/>
              <a:gd name="connsiteY72" fmla="*/ 2872433 h 6858000"/>
              <a:gd name="connsiteX73" fmla="*/ 509875 w 5734864"/>
              <a:gd name="connsiteY73" fmla="*/ 2923099 h 6858000"/>
              <a:gd name="connsiteX74" fmla="*/ 509577 w 5734864"/>
              <a:gd name="connsiteY74" fmla="*/ 2923197 h 6858000"/>
              <a:gd name="connsiteX75" fmla="*/ 507597 w 5734864"/>
              <a:gd name="connsiteY75" fmla="*/ 2931868 h 6858000"/>
              <a:gd name="connsiteX76" fmla="*/ 507379 w 5734864"/>
              <a:gd name="connsiteY76" fmla="*/ 2938322 h 6858000"/>
              <a:gd name="connsiteX77" fmla="*/ 504725 w 5734864"/>
              <a:gd name="connsiteY77" fmla="*/ 2954519 h 6858000"/>
              <a:gd name="connsiteX78" fmla="*/ 502018 w 5734864"/>
              <a:gd name="connsiteY78" fmla="*/ 2959643 h 6858000"/>
              <a:gd name="connsiteX79" fmla="*/ 498360 w 5734864"/>
              <a:gd name="connsiteY79" fmla="*/ 2961019 h 6858000"/>
              <a:gd name="connsiteX80" fmla="*/ 498483 w 5734864"/>
              <a:gd name="connsiteY80" fmla="*/ 2962590 h 6858000"/>
              <a:gd name="connsiteX81" fmla="*/ 484403 w 5734864"/>
              <a:gd name="connsiteY81" fmla="*/ 2990538 h 6858000"/>
              <a:gd name="connsiteX82" fmla="*/ 463075 w 5734864"/>
              <a:gd name="connsiteY82" fmla="*/ 3055956 h 6858000"/>
              <a:gd name="connsiteX83" fmla="*/ 455013 w 5734864"/>
              <a:gd name="connsiteY83" fmla="*/ 3094482 h 6858000"/>
              <a:gd name="connsiteX84" fmla="*/ 428391 w 5734864"/>
              <a:gd name="connsiteY84" fmla="*/ 3198850 h 6858000"/>
              <a:gd name="connsiteX85" fmla="*/ 401440 w 5734864"/>
              <a:gd name="connsiteY85" fmla="*/ 3307560 h 6858000"/>
              <a:gd name="connsiteX86" fmla="*/ 386076 w 5734864"/>
              <a:gd name="connsiteY86" fmla="*/ 3373943 h 6858000"/>
              <a:gd name="connsiteX87" fmla="*/ 374726 w 5734864"/>
              <a:gd name="connsiteY87" fmla="*/ 3381364 h 6858000"/>
              <a:gd name="connsiteX88" fmla="*/ 369145 w 5734864"/>
              <a:gd name="connsiteY88" fmla="*/ 3383729 h 6858000"/>
              <a:gd name="connsiteX89" fmla="*/ 364294 w 5734864"/>
              <a:gd name="connsiteY89" fmla="*/ 3414159 h 6858000"/>
              <a:gd name="connsiteX90" fmla="*/ 366450 w 5734864"/>
              <a:gd name="connsiteY90" fmla="*/ 3436925 h 6858000"/>
              <a:gd name="connsiteX91" fmla="*/ 351743 w 5734864"/>
              <a:gd name="connsiteY91" fmla="*/ 3521619 h 6858000"/>
              <a:gd name="connsiteX92" fmla="*/ 345784 w 5734864"/>
              <a:gd name="connsiteY92" fmla="*/ 3603757 h 6858000"/>
              <a:gd name="connsiteX93" fmla="*/ 344198 w 5734864"/>
              <a:gd name="connsiteY93" fmla="*/ 3652424 h 6858000"/>
              <a:gd name="connsiteX94" fmla="*/ 352450 w 5734864"/>
              <a:gd name="connsiteY94" fmla="*/ 3665222 h 6858000"/>
              <a:gd name="connsiteX95" fmla="*/ 342621 w 5734864"/>
              <a:gd name="connsiteY95" fmla="*/ 3700804 h 6858000"/>
              <a:gd name="connsiteX96" fmla="*/ 341514 w 5734864"/>
              <a:gd name="connsiteY96" fmla="*/ 3734774 h 6858000"/>
              <a:gd name="connsiteX97" fmla="*/ 340607 w 5734864"/>
              <a:gd name="connsiteY97" fmla="*/ 3785153 h 6858000"/>
              <a:gd name="connsiteX98" fmla="*/ 340707 w 5734864"/>
              <a:gd name="connsiteY98" fmla="*/ 3788177 h 6858000"/>
              <a:gd name="connsiteX99" fmla="*/ 340361 w 5734864"/>
              <a:gd name="connsiteY99" fmla="*/ 3798803 h 6858000"/>
              <a:gd name="connsiteX100" fmla="*/ 339642 w 5734864"/>
              <a:gd name="connsiteY100" fmla="*/ 3838750 h 6858000"/>
              <a:gd name="connsiteX101" fmla="*/ 360295 w 5734864"/>
              <a:gd name="connsiteY101" fmla="*/ 4015196 h 6858000"/>
              <a:gd name="connsiteX102" fmla="*/ 339043 w 5734864"/>
              <a:gd name="connsiteY102" fmla="*/ 4052778 h 6858000"/>
              <a:gd name="connsiteX103" fmla="*/ 339343 w 5734864"/>
              <a:gd name="connsiteY103" fmla="*/ 4096257 h 6858000"/>
              <a:gd name="connsiteX104" fmla="*/ 340786 w 5734864"/>
              <a:gd name="connsiteY104" fmla="*/ 4321136 h 6858000"/>
              <a:gd name="connsiteX105" fmla="*/ 343158 w 5734864"/>
              <a:gd name="connsiteY105" fmla="*/ 4429174 h 6858000"/>
              <a:gd name="connsiteX106" fmla="*/ 334599 w 5734864"/>
              <a:gd name="connsiteY106" fmla="*/ 4449938 h 6858000"/>
              <a:gd name="connsiteX107" fmla="*/ 332890 w 5734864"/>
              <a:gd name="connsiteY107" fmla="*/ 4453515 h 6858000"/>
              <a:gd name="connsiteX108" fmla="*/ 331105 w 5734864"/>
              <a:gd name="connsiteY108" fmla="*/ 4467941 h 6858000"/>
              <a:gd name="connsiteX109" fmla="*/ 324289 w 5734864"/>
              <a:gd name="connsiteY109" fmla="*/ 4471861 h 6858000"/>
              <a:gd name="connsiteX110" fmla="*/ 317079 w 5734864"/>
              <a:gd name="connsiteY110" fmla="*/ 4493468 h 6858000"/>
              <a:gd name="connsiteX111" fmla="*/ 315557 w 5734864"/>
              <a:gd name="connsiteY111" fmla="*/ 4520067 h 6858000"/>
              <a:gd name="connsiteX112" fmla="*/ 315240 w 5734864"/>
              <a:gd name="connsiteY112" fmla="*/ 4536872 h 6858000"/>
              <a:gd name="connsiteX113" fmla="*/ 316200 w 5734864"/>
              <a:gd name="connsiteY113" fmla="*/ 4538297 h 6858000"/>
              <a:gd name="connsiteX114" fmla="*/ 317507 w 5734864"/>
              <a:gd name="connsiteY114" fmla="*/ 4547582 h 6858000"/>
              <a:gd name="connsiteX115" fmla="*/ 323078 w 5734864"/>
              <a:gd name="connsiteY115" fmla="*/ 4592102 h 6858000"/>
              <a:gd name="connsiteX116" fmla="*/ 328722 w 5734864"/>
              <a:gd name="connsiteY116" fmla="*/ 4667914 h 6858000"/>
              <a:gd name="connsiteX117" fmla="*/ 335597 w 5734864"/>
              <a:gd name="connsiteY117" fmla="*/ 4695035 h 6858000"/>
              <a:gd name="connsiteX118" fmla="*/ 339485 w 5734864"/>
              <a:gd name="connsiteY118" fmla="*/ 4695979 h 6858000"/>
              <a:gd name="connsiteX119" fmla="*/ 341089 w 5734864"/>
              <a:gd name="connsiteY119" fmla="*/ 4704268 h 6858000"/>
              <a:gd name="connsiteX120" fmla="*/ 342177 w 5734864"/>
              <a:gd name="connsiteY120" fmla="*/ 4706060 h 6858000"/>
              <a:gd name="connsiteX121" fmla="*/ 347751 w 5734864"/>
              <a:gd name="connsiteY121" fmla="*/ 4716754 h 6858000"/>
              <a:gd name="connsiteX122" fmla="*/ 344125 w 5734864"/>
              <a:gd name="connsiteY122" fmla="*/ 4764669 h 6858000"/>
              <a:gd name="connsiteX123" fmla="*/ 340188 w 5734864"/>
              <a:gd name="connsiteY123" fmla="*/ 4779386 h 6858000"/>
              <a:gd name="connsiteX124" fmla="*/ 335146 w 5734864"/>
              <a:gd name="connsiteY124" fmla="*/ 4787491 h 6858000"/>
              <a:gd name="connsiteX125" fmla="*/ 319124 w 5734864"/>
              <a:gd name="connsiteY125" fmla="*/ 4843514 h 6858000"/>
              <a:gd name="connsiteX126" fmla="*/ 305956 w 5734864"/>
              <a:gd name="connsiteY126" fmla="*/ 4881505 h 6858000"/>
              <a:gd name="connsiteX127" fmla="*/ 301062 w 5734864"/>
              <a:gd name="connsiteY127" fmla="*/ 4889332 h 6858000"/>
              <a:gd name="connsiteX128" fmla="*/ 302141 w 5734864"/>
              <a:gd name="connsiteY128" fmla="*/ 4899400 h 6858000"/>
              <a:gd name="connsiteX129" fmla="*/ 304424 w 5734864"/>
              <a:gd name="connsiteY129" fmla="*/ 4902664 h 6858000"/>
              <a:gd name="connsiteX130" fmla="*/ 293123 w 5734864"/>
              <a:gd name="connsiteY130" fmla="*/ 4932769 h 6858000"/>
              <a:gd name="connsiteX131" fmla="*/ 292275 w 5734864"/>
              <a:gd name="connsiteY131" fmla="*/ 4936482 h 6858000"/>
              <a:gd name="connsiteX132" fmla="*/ 288304 w 5734864"/>
              <a:gd name="connsiteY132" fmla="*/ 4962325 h 6858000"/>
              <a:gd name="connsiteX133" fmla="*/ 287420 w 5734864"/>
              <a:gd name="connsiteY133" fmla="*/ 5042193 h 6858000"/>
              <a:gd name="connsiteX134" fmla="*/ 287020 w 5734864"/>
              <a:gd name="connsiteY134" fmla="*/ 5065655 h 6858000"/>
              <a:gd name="connsiteX135" fmla="*/ 288488 w 5734864"/>
              <a:gd name="connsiteY135" fmla="*/ 5082216 h 6858000"/>
              <a:gd name="connsiteX136" fmla="*/ 282763 w 5734864"/>
              <a:gd name="connsiteY136" fmla="*/ 5127114 h 6858000"/>
              <a:gd name="connsiteX137" fmla="*/ 269316 w 5734864"/>
              <a:gd name="connsiteY137" fmla="*/ 5202682 h 6858000"/>
              <a:gd name="connsiteX138" fmla="*/ 269174 w 5734864"/>
              <a:gd name="connsiteY138" fmla="*/ 5230835 h 6858000"/>
              <a:gd name="connsiteX139" fmla="*/ 272679 w 5734864"/>
              <a:gd name="connsiteY139" fmla="*/ 5232660 h 6858000"/>
              <a:gd name="connsiteX140" fmla="*/ 272160 w 5734864"/>
              <a:gd name="connsiteY140" fmla="*/ 5241150 h 6858000"/>
              <a:gd name="connsiteX141" fmla="*/ 272760 w 5734864"/>
              <a:gd name="connsiteY141" fmla="*/ 5243156 h 6858000"/>
              <a:gd name="connsiteX142" fmla="*/ 275462 w 5734864"/>
              <a:gd name="connsiteY142" fmla="*/ 5254919 h 6858000"/>
              <a:gd name="connsiteX143" fmla="*/ 262897 w 5734864"/>
              <a:gd name="connsiteY143" fmla="*/ 5286259 h 6858000"/>
              <a:gd name="connsiteX144" fmla="*/ 252761 w 5734864"/>
              <a:gd name="connsiteY144" fmla="*/ 5357801 h 6858000"/>
              <a:gd name="connsiteX145" fmla="*/ 242360 w 5734864"/>
              <a:gd name="connsiteY145" fmla="*/ 5460080 h 6858000"/>
              <a:gd name="connsiteX146" fmla="*/ 229880 w 5734864"/>
              <a:gd name="connsiteY146" fmla="*/ 5539714 h 6858000"/>
              <a:gd name="connsiteX147" fmla="*/ 204283 w 5734864"/>
              <a:gd name="connsiteY147" fmla="*/ 5639080 h 6858000"/>
              <a:gd name="connsiteX148" fmla="*/ 198948 w 5734864"/>
              <a:gd name="connsiteY148" fmla="*/ 5710958 h 6858000"/>
              <a:gd name="connsiteX149" fmla="*/ 192367 w 5734864"/>
              <a:gd name="connsiteY149" fmla="*/ 5719859 h 6858000"/>
              <a:gd name="connsiteX150" fmla="*/ 188035 w 5734864"/>
              <a:gd name="connsiteY150" fmla="*/ 5729935 h 6858000"/>
              <a:gd name="connsiteX151" fmla="*/ 188428 w 5734864"/>
              <a:gd name="connsiteY151" fmla="*/ 5731182 h 6858000"/>
              <a:gd name="connsiteX152" fmla="*/ 181635 w 5734864"/>
              <a:gd name="connsiteY152" fmla="*/ 5753538 h 6858000"/>
              <a:gd name="connsiteX153" fmla="*/ 169744 w 5734864"/>
              <a:gd name="connsiteY153" fmla="*/ 5796307 h 6858000"/>
              <a:gd name="connsiteX154" fmla="*/ 170351 w 5734864"/>
              <a:gd name="connsiteY154" fmla="*/ 5796644 h 6858000"/>
              <a:gd name="connsiteX155" fmla="*/ 171559 w 5734864"/>
              <a:gd name="connsiteY155" fmla="*/ 5803435 h 6858000"/>
              <a:gd name="connsiteX156" fmla="*/ 172284 w 5734864"/>
              <a:gd name="connsiteY156" fmla="*/ 5816391 h 6858000"/>
              <a:gd name="connsiteX157" fmla="*/ 182542 w 5734864"/>
              <a:gd name="connsiteY157" fmla="*/ 5846382 h 6858000"/>
              <a:gd name="connsiteX158" fmla="*/ 175877 w 5734864"/>
              <a:gd name="connsiteY158" fmla="*/ 5871336 h 6858000"/>
              <a:gd name="connsiteX159" fmla="*/ 174910 w 5734864"/>
              <a:gd name="connsiteY159" fmla="*/ 5876376 h 6858000"/>
              <a:gd name="connsiteX160" fmla="*/ 175047 w 5734864"/>
              <a:gd name="connsiteY160" fmla="*/ 5876483 h 6858000"/>
              <a:gd name="connsiteX161" fmla="*/ 174335 w 5734864"/>
              <a:gd name="connsiteY161" fmla="*/ 5881814 h 6858000"/>
              <a:gd name="connsiteX162" fmla="*/ 171273 w 5734864"/>
              <a:gd name="connsiteY162" fmla="*/ 5895339 h 6858000"/>
              <a:gd name="connsiteX163" fmla="*/ 171658 w 5734864"/>
              <a:gd name="connsiteY163" fmla="*/ 5898749 h 6858000"/>
              <a:gd name="connsiteX164" fmla="*/ 174658 w 5734864"/>
              <a:gd name="connsiteY164" fmla="*/ 5919558 h 6858000"/>
              <a:gd name="connsiteX165" fmla="*/ 169099 w 5734864"/>
              <a:gd name="connsiteY165" fmla="*/ 5984417 h 6858000"/>
              <a:gd name="connsiteX166" fmla="*/ 162007 w 5734864"/>
              <a:gd name="connsiteY166" fmla="*/ 6049043 h 6858000"/>
              <a:gd name="connsiteX167" fmla="*/ 156875 w 5734864"/>
              <a:gd name="connsiteY167" fmla="*/ 6114000 h 6858000"/>
              <a:gd name="connsiteX168" fmla="*/ 165441 w 5734864"/>
              <a:gd name="connsiteY168" fmla="*/ 6146938 h 6858000"/>
              <a:gd name="connsiteX169" fmla="*/ 165177 w 5734864"/>
              <a:gd name="connsiteY169" fmla="*/ 6150658 h 6858000"/>
              <a:gd name="connsiteX170" fmla="*/ 161772 w 5734864"/>
              <a:gd name="connsiteY170" fmla="*/ 6160011 h 6858000"/>
              <a:gd name="connsiteX171" fmla="*/ 160051 w 5734864"/>
              <a:gd name="connsiteY171" fmla="*/ 6163393 h 6858000"/>
              <a:gd name="connsiteX172" fmla="*/ 158473 w 5734864"/>
              <a:gd name="connsiteY172" fmla="*/ 6168628 h 6858000"/>
              <a:gd name="connsiteX173" fmla="*/ 158573 w 5734864"/>
              <a:gd name="connsiteY173" fmla="*/ 6168799 h 6858000"/>
              <a:gd name="connsiteX174" fmla="*/ 146463 w 5734864"/>
              <a:gd name="connsiteY174" fmla="*/ 6196671 h 6858000"/>
              <a:gd name="connsiteX175" fmla="*/ 150209 w 5734864"/>
              <a:gd name="connsiteY175" fmla="*/ 6232365 h 6858000"/>
              <a:gd name="connsiteX176" fmla="*/ 148544 w 5734864"/>
              <a:gd name="connsiteY176" fmla="*/ 6246162 h 6858000"/>
              <a:gd name="connsiteX177" fmla="*/ 148403 w 5734864"/>
              <a:gd name="connsiteY177" fmla="*/ 6253754 h 6858000"/>
              <a:gd name="connsiteX178" fmla="*/ 138880 w 5734864"/>
              <a:gd name="connsiteY178" fmla="*/ 6276449 h 6858000"/>
              <a:gd name="connsiteX179" fmla="*/ 138683 w 5734864"/>
              <a:gd name="connsiteY179" fmla="*/ 6279721 h 6858000"/>
              <a:gd name="connsiteX180" fmla="*/ 130721 w 5734864"/>
              <a:gd name="connsiteY180" fmla="*/ 6293675 h 6858000"/>
              <a:gd name="connsiteX181" fmla="*/ 120717 w 5734864"/>
              <a:gd name="connsiteY181" fmla="*/ 6313967 h 6858000"/>
              <a:gd name="connsiteX182" fmla="*/ 120841 w 5734864"/>
              <a:gd name="connsiteY182" fmla="*/ 6315437 h 6858000"/>
              <a:gd name="connsiteX183" fmla="*/ 115208 w 5734864"/>
              <a:gd name="connsiteY183" fmla="*/ 6324024 h 6858000"/>
              <a:gd name="connsiteX184" fmla="*/ 101217 w 5734864"/>
              <a:gd name="connsiteY184" fmla="*/ 6365923 h 6858000"/>
              <a:gd name="connsiteX185" fmla="*/ 74946 w 5734864"/>
              <a:gd name="connsiteY185" fmla="*/ 6556817 h 6858000"/>
              <a:gd name="connsiteX186" fmla="*/ 16001 w 5734864"/>
              <a:gd name="connsiteY186" fmla="*/ 6808678 h 6858000"/>
              <a:gd name="connsiteX187" fmla="*/ 0 w 5734864"/>
              <a:gd name="connsiteY187" fmla="*/ 6858000 h 6858000"/>
              <a:gd name="connsiteX188" fmla="*/ 5734864 w 5734864"/>
              <a:gd name="connsiteY188" fmla="*/ 6858000 h 6858000"/>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6695 w 5734864"/>
              <a:gd name="connsiteY13" fmla="*/ 1035077 h 6858000"/>
              <a:gd name="connsiteX14" fmla="*/ 847865 w 5734864"/>
              <a:gd name="connsiteY14" fmla="*/ 1070795 h 6858000"/>
              <a:gd name="connsiteX15" fmla="*/ 862786 w 5734864"/>
              <a:gd name="connsiteY15" fmla="*/ 1238994 h 6858000"/>
              <a:gd name="connsiteX16" fmla="*/ 859345 w 5734864"/>
              <a:gd name="connsiteY16" fmla="*/ 1380427 h 6858000"/>
              <a:gd name="connsiteX17" fmla="*/ 855172 w 5734864"/>
              <a:gd name="connsiteY17" fmla="*/ 1435262 h 6858000"/>
              <a:gd name="connsiteX18" fmla="*/ 860494 w 5734864"/>
              <a:gd name="connsiteY18" fmla="*/ 1453861 h 6858000"/>
              <a:gd name="connsiteX19" fmla="*/ 853731 w 5734864"/>
              <a:gd name="connsiteY19" fmla="*/ 1467047 h 6858000"/>
              <a:gd name="connsiteX20" fmla="*/ 845847 w 5734864"/>
              <a:gd name="connsiteY20" fmla="*/ 1502307 h 6858000"/>
              <a:gd name="connsiteX21" fmla="*/ 817613 w 5734864"/>
              <a:gd name="connsiteY21" fmla="*/ 1565166 h 6858000"/>
              <a:gd name="connsiteX22" fmla="*/ 804223 w 5734864"/>
              <a:gd name="connsiteY22" fmla="*/ 1601941 h 6858000"/>
              <a:gd name="connsiteX23" fmla="*/ 791773 w 5734864"/>
              <a:gd name="connsiteY23" fmla="*/ 1627005 h 6858000"/>
              <a:gd name="connsiteX24" fmla="*/ 774645 w 5734864"/>
              <a:gd name="connsiteY24" fmla="*/ 1699922 h 6858000"/>
              <a:gd name="connsiteX25" fmla="*/ 752343 w 5734864"/>
              <a:gd name="connsiteY25" fmla="*/ 1824604 h 6858000"/>
              <a:gd name="connsiteX26" fmla="*/ 746254 w 5734864"/>
              <a:gd name="connsiteY26" fmla="*/ 1850222 h 6858000"/>
              <a:gd name="connsiteX27" fmla="*/ 728600 w 5734864"/>
              <a:gd name="connsiteY27" fmla="*/ 1869603 h 6858000"/>
              <a:gd name="connsiteX28" fmla="*/ 724396 w 5734864"/>
              <a:gd name="connsiteY28" fmla="*/ 1883104 h 6858000"/>
              <a:gd name="connsiteX29" fmla="*/ 722165 w 5734864"/>
              <a:gd name="connsiteY29" fmla="*/ 1885924 h 6858000"/>
              <a:gd name="connsiteX30" fmla="*/ 721338 w 5734864"/>
              <a:gd name="connsiteY30" fmla="*/ 1887123 h 6858000"/>
              <a:gd name="connsiteX31" fmla="*/ 714840 w 5734864"/>
              <a:gd name="connsiteY31" fmla="*/ 1902274 h 6858000"/>
              <a:gd name="connsiteX32" fmla="*/ 722847 w 5734864"/>
              <a:gd name="connsiteY32" fmla="*/ 1929891 h 6858000"/>
              <a:gd name="connsiteX33" fmla="*/ 714660 w 5734864"/>
              <a:gd name="connsiteY33" fmla="*/ 1982709 h 6858000"/>
              <a:gd name="connsiteX34" fmla="*/ 710759 w 5734864"/>
              <a:gd name="connsiteY34" fmla="*/ 2013010 h 6858000"/>
              <a:gd name="connsiteX35" fmla="*/ 697927 w 5734864"/>
              <a:gd name="connsiteY35" fmla="*/ 2069833 h 6858000"/>
              <a:gd name="connsiteX36" fmla="*/ 693594 w 5734864"/>
              <a:gd name="connsiteY36" fmla="*/ 2103731 h 6858000"/>
              <a:gd name="connsiteX37" fmla="*/ 691109 w 5734864"/>
              <a:gd name="connsiteY37" fmla="*/ 2124027 h 6858000"/>
              <a:gd name="connsiteX38" fmla="*/ 676593 w 5734864"/>
              <a:gd name="connsiteY38" fmla="*/ 2176182 h 6858000"/>
              <a:gd name="connsiteX39" fmla="*/ 633227 w 5734864"/>
              <a:gd name="connsiteY39" fmla="*/ 2258036 h 6858000"/>
              <a:gd name="connsiteX40" fmla="*/ 625564 w 5734864"/>
              <a:gd name="connsiteY40" fmla="*/ 2284567 h 6858000"/>
              <a:gd name="connsiteX41" fmla="*/ 627074 w 5734864"/>
              <a:gd name="connsiteY41" fmla="*/ 2289605 h 6858000"/>
              <a:gd name="connsiteX42" fmla="*/ 614574 w 5734864"/>
              <a:gd name="connsiteY42" fmla="*/ 2308717 h 6858000"/>
              <a:gd name="connsiteX43" fmla="*/ 606890 w 5734864"/>
              <a:gd name="connsiteY43" fmla="*/ 2320662 h 6858000"/>
              <a:gd name="connsiteX44" fmla="*/ 605558 w 5734864"/>
              <a:gd name="connsiteY44" fmla="*/ 2327897 h 6858000"/>
              <a:gd name="connsiteX45" fmla="*/ 602202 w 5734864"/>
              <a:gd name="connsiteY45" fmla="*/ 2357749 h 6858000"/>
              <a:gd name="connsiteX46" fmla="*/ 600213 w 5734864"/>
              <a:gd name="connsiteY46" fmla="*/ 2364905 h 6858000"/>
              <a:gd name="connsiteX47" fmla="*/ 597160 w 5734864"/>
              <a:gd name="connsiteY47" fmla="*/ 2388351 h 6858000"/>
              <a:gd name="connsiteX48" fmla="*/ 597982 w 5734864"/>
              <a:gd name="connsiteY48" fmla="*/ 2402296 h 6858000"/>
              <a:gd name="connsiteX49" fmla="*/ 593150 w 5734864"/>
              <a:gd name="connsiteY49" fmla="*/ 2420015 h 6858000"/>
              <a:gd name="connsiteX50" fmla="*/ 592833 w 5734864"/>
              <a:gd name="connsiteY50" fmla="*/ 2422749 h 6858000"/>
              <a:gd name="connsiteX51" fmla="*/ 594479 w 5734864"/>
              <a:gd name="connsiteY51" fmla="*/ 2426002 h 6858000"/>
              <a:gd name="connsiteX52" fmla="*/ 591963 w 5734864"/>
              <a:gd name="connsiteY52" fmla="*/ 2431950 h 6858000"/>
              <a:gd name="connsiteX53" fmla="*/ 591544 w 5734864"/>
              <a:gd name="connsiteY53" fmla="*/ 2433897 h 6858000"/>
              <a:gd name="connsiteX54" fmla="*/ 589519 w 5734864"/>
              <a:gd name="connsiteY54" fmla="*/ 2451398 h 6858000"/>
              <a:gd name="connsiteX55" fmla="*/ 590037 w 5734864"/>
              <a:gd name="connsiteY55" fmla="*/ 2455536 h 6858000"/>
              <a:gd name="connsiteX56" fmla="*/ 588179 w 5734864"/>
              <a:gd name="connsiteY56" fmla="*/ 2462981 h 6858000"/>
              <a:gd name="connsiteX57" fmla="*/ 583434 w 5734864"/>
              <a:gd name="connsiteY57" fmla="*/ 2503991 h 6858000"/>
              <a:gd name="connsiteX58" fmla="*/ 567942 w 5734864"/>
              <a:gd name="connsiteY58" fmla="*/ 2652936 h 6858000"/>
              <a:gd name="connsiteX59" fmla="*/ 573869 w 5734864"/>
              <a:gd name="connsiteY59" fmla="*/ 2670188 h 6858000"/>
              <a:gd name="connsiteX60" fmla="*/ 575243 w 5734864"/>
              <a:gd name="connsiteY60" fmla="*/ 2688114 h 6858000"/>
              <a:gd name="connsiteX61" fmla="*/ 573824 w 5734864"/>
              <a:gd name="connsiteY61" fmla="*/ 2689856 h 6858000"/>
              <a:gd name="connsiteX62" fmla="*/ 570699 w 5734864"/>
              <a:gd name="connsiteY62" fmla="*/ 2709353 h 6858000"/>
              <a:gd name="connsiteX63" fmla="*/ 573192 w 5734864"/>
              <a:gd name="connsiteY63" fmla="*/ 2714527 h 6858000"/>
              <a:gd name="connsiteX64" fmla="*/ 572044 w 5734864"/>
              <a:gd name="connsiteY64" fmla="*/ 2728187 h 6858000"/>
              <a:gd name="connsiteX65" fmla="*/ 572465 w 5734864"/>
              <a:gd name="connsiteY65" fmla="*/ 2755863 h 6858000"/>
              <a:gd name="connsiteX66" fmla="*/ 570028 w 5734864"/>
              <a:gd name="connsiteY66" fmla="*/ 2760324 h 6858000"/>
              <a:gd name="connsiteX67" fmla="*/ 566748 w 5734864"/>
              <a:gd name="connsiteY67" fmla="*/ 2800948 h 6858000"/>
              <a:gd name="connsiteX68" fmla="*/ 565509 w 5734864"/>
              <a:gd name="connsiteY68" fmla="*/ 2801167 h 6858000"/>
              <a:gd name="connsiteX69" fmla="*/ 559367 w 5734864"/>
              <a:gd name="connsiteY69" fmla="*/ 2811129 h 6858000"/>
              <a:gd name="connsiteX70" fmla="*/ 550354 w 5734864"/>
              <a:gd name="connsiteY70" fmla="*/ 2830949 h 6858000"/>
              <a:gd name="connsiteX71" fmla="*/ 514795 w 5734864"/>
              <a:gd name="connsiteY71" fmla="*/ 2872433 h 6858000"/>
              <a:gd name="connsiteX72" fmla="*/ 509875 w 5734864"/>
              <a:gd name="connsiteY72" fmla="*/ 2923099 h 6858000"/>
              <a:gd name="connsiteX73" fmla="*/ 509577 w 5734864"/>
              <a:gd name="connsiteY73" fmla="*/ 2923197 h 6858000"/>
              <a:gd name="connsiteX74" fmla="*/ 507597 w 5734864"/>
              <a:gd name="connsiteY74" fmla="*/ 2931868 h 6858000"/>
              <a:gd name="connsiteX75" fmla="*/ 507379 w 5734864"/>
              <a:gd name="connsiteY75" fmla="*/ 2938322 h 6858000"/>
              <a:gd name="connsiteX76" fmla="*/ 504725 w 5734864"/>
              <a:gd name="connsiteY76" fmla="*/ 2954519 h 6858000"/>
              <a:gd name="connsiteX77" fmla="*/ 502018 w 5734864"/>
              <a:gd name="connsiteY77" fmla="*/ 2959643 h 6858000"/>
              <a:gd name="connsiteX78" fmla="*/ 498360 w 5734864"/>
              <a:gd name="connsiteY78" fmla="*/ 2961019 h 6858000"/>
              <a:gd name="connsiteX79" fmla="*/ 498483 w 5734864"/>
              <a:gd name="connsiteY79" fmla="*/ 2962590 h 6858000"/>
              <a:gd name="connsiteX80" fmla="*/ 484403 w 5734864"/>
              <a:gd name="connsiteY80" fmla="*/ 2990538 h 6858000"/>
              <a:gd name="connsiteX81" fmla="*/ 463075 w 5734864"/>
              <a:gd name="connsiteY81" fmla="*/ 3055956 h 6858000"/>
              <a:gd name="connsiteX82" fmla="*/ 455013 w 5734864"/>
              <a:gd name="connsiteY82" fmla="*/ 3094482 h 6858000"/>
              <a:gd name="connsiteX83" fmla="*/ 428391 w 5734864"/>
              <a:gd name="connsiteY83" fmla="*/ 3198850 h 6858000"/>
              <a:gd name="connsiteX84" fmla="*/ 401440 w 5734864"/>
              <a:gd name="connsiteY84" fmla="*/ 3307560 h 6858000"/>
              <a:gd name="connsiteX85" fmla="*/ 386076 w 5734864"/>
              <a:gd name="connsiteY85" fmla="*/ 3373943 h 6858000"/>
              <a:gd name="connsiteX86" fmla="*/ 374726 w 5734864"/>
              <a:gd name="connsiteY86" fmla="*/ 3381364 h 6858000"/>
              <a:gd name="connsiteX87" fmla="*/ 369145 w 5734864"/>
              <a:gd name="connsiteY87" fmla="*/ 3383729 h 6858000"/>
              <a:gd name="connsiteX88" fmla="*/ 364294 w 5734864"/>
              <a:gd name="connsiteY88" fmla="*/ 3414159 h 6858000"/>
              <a:gd name="connsiteX89" fmla="*/ 366450 w 5734864"/>
              <a:gd name="connsiteY89" fmla="*/ 3436925 h 6858000"/>
              <a:gd name="connsiteX90" fmla="*/ 351743 w 5734864"/>
              <a:gd name="connsiteY90" fmla="*/ 3521619 h 6858000"/>
              <a:gd name="connsiteX91" fmla="*/ 345784 w 5734864"/>
              <a:gd name="connsiteY91" fmla="*/ 3603757 h 6858000"/>
              <a:gd name="connsiteX92" fmla="*/ 344198 w 5734864"/>
              <a:gd name="connsiteY92" fmla="*/ 3652424 h 6858000"/>
              <a:gd name="connsiteX93" fmla="*/ 352450 w 5734864"/>
              <a:gd name="connsiteY93" fmla="*/ 3665222 h 6858000"/>
              <a:gd name="connsiteX94" fmla="*/ 342621 w 5734864"/>
              <a:gd name="connsiteY94" fmla="*/ 3700804 h 6858000"/>
              <a:gd name="connsiteX95" fmla="*/ 341514 w 5734864"/>
              <a:gd name="connsiteY95" fmla="*/ 3734774 h 6858000"/>
              <a:gd name="connsiteX96" fmla="*/ 340607 w 5734864"/>
              <a:gd name="connsiteY96" fmla="*/ 3785153 h 6858000"/>
              <a:gd name="connsiteX97" fmla="*/ 340707 w 5734864"/>
              <a:gd name="connsiteY97" fmla="*/ 3788177 h 6858000"/>
              <a:gd name="connsiteX98" fmla="*/ 340361 w 5734864"/>
              <a:gd name="connsiteY98" fmla="*/ 3798803 h 6858000"/>
              <a:gd name="connsiteX99" fmla="*/ 339642 w 5734864"/>
              <a:gd name="connsiteY99" fmla="*/ 3838750 h 6858000"/>
              <a:gd name="connsiteX100" fmla="*/ 360295 w 5734864"/>
              <a:gd name="connsiteY100" fmla="*/ 4015196 h 6858000"/>
              <a:gd name="connsiteX101" fmla="*/ 339043 w 5734864"/>
              <a:gd name="connsiteY101" fmla="*/ 4052778 h 6858000"/>
              <a:gd name="connsiteX102" fmla="*/ 339343 w 5734864"/>
              <a:gd name="connsiteY102" fmla="*/ 4096257 h 6858000"/>
              <a:gd name="connsiteX103" fmla="*/ 340786 w 5734864"/>
              <a:gd name="connsiteY103" fmla="*/ 4321136 h 6858000"/>
              <a:gd name="connsiteX104" fmla="*/ 343158 w 5734864"/>
              <a:gd name="connsiteY104" fmla="*/ 4429174 h 6858000"/>
              <a:gd name="connsiteX105" fmla="*/ 334599 w 5734864"/>
              <a:gd name="connsiteY105" fmla="*/ 4449938 h 6858000"/>
              <a:gd name="connsiteX106" fmla="*/ 332890 w 5734864"/>
              <a:gd name="connsiteY106" fmla="*/ 4453515 h 6858000"/>
              <a:gd name="connsiteX107" fmla="*/ 331105 w 5734864"/>
              <a:gd name="connsiteY107" fmla="*/ 4467941 h 6858000"/>
              <a:gd name="connsiteX108" fmla="*/ 324289 w 5734864"/>
              <a:gd name="connsiteY108" fmla="*/ 4471861 h 6858000"/>
              <a:gd name="connsiteX109" fmla="*/ 317079 w 5734864"/>
              <a:gd name="connsiteY109" fmla="*/ 4493468 h 6858000"/>
              <a:gd name="connsiteX110" fmla="*/ 315557 w 5734864"/>
              <a:gd name="connsiteY110" fmla="*/ 4520067 h 6858000"/>
              <a:gd name="connsiteX111" fmla="*/ 315240 w 5734864"/>
              <a:gd name="connsiteY111" fmla="*/ 4536872 h 6858000"/>
              <a:gd name="connsiteX112" fmla="*/ 316200 w 5734864"/>
              <a:gd name="connsiteY112" fmla="*/ 4538297 h 6858000"/>
              <a:gd name="connsiteX113" fmla="*/ 317507 w 5734864"/>
              <a:gd name="connsiteY113" fmla="*/ 4547582 h 6858000"/>
              <a:gd name="connsiteX114" fmla="*/ 323078 w 5734864"/>
              <a:gd name="connsiteY114" fmla="*/ 4592102 h 6858000"/>
              <a:gd name="connsiteX115" fmla="*/ 328722 w 5734864"/>
              <a:gd name="connsiteY115" fmla="*/ 4667914 h 6858000"/>
              <a:gd name="connsiteX116" fmla="*/ 335597 w 5734864"/>
              <a:gd name="connsiteY116" fmla="*/ 4695035 h 6858000"/>
              <a:gd name="connsiteX117" fmla="*/ 339485 w 5734864"/>
              <a:gd name="connsiteY117" fmla="*/ 4695979 h 6858000"/>
              <a:gd name="connsiteX118" fmla="*/ 341089 w 5734864"/>
              <a:gd name="connsiteY118" fmla="*/ 4704268 h 6858000"/>
              <a:gd name="connsiteX119" fmla="*/ 342177 w 5734864"/>
              <a:gd name="connsiteY119" fmla="*/ 4706060 h 6858000"/>
              <a:gd name="connsiteX120" fmla="*/ 347751 w 5734864"/>
              <a:gd name="connsiteY120" fmla="*/ 4716754 h 6858000"/>
              <a:gd name="connsiteX121" fmla="*/ 344125 w 5734864"/>
              <a:gd name="connsiteY121" fmla="*/ 4764669 h 6858000"/>
              <a:gd name="connsiteX122" fmla="*/ 340188 w 5734864"/>
              <a:gd name="connsiteY122" fmla="*/ 4779386 h 6858000"/>
              <a:gd name="connsiteX123" fmla="*/ 335146 w 5734864"/>
              <a:gd name="connsiteY123" fmla="*/ 4787491 h 6858000"/>
              <a:gd name="connsiteX124" fmla="*/ 319124 w 5734864"/>
              <a:gd name="connsiteY124" fmla="*/ 4843514 h 6858000"/>
              <a:gd name="connsiteX125" fmla="*/ 305956 w 5734864"/>
              <a:gd name="connsiteY125" fmla="*/ 4881505 h 6858000"/>
              <a:gd name="connsiteX126" fmla="*/ 301062 w 5734864"/>
              <a:gd name="connsiteY126" fmla="*/ 4889332 h 6858000"/>
              <a:gd name="connsiteX127" fmla="*/ 302141 w 5734864"/>
              <a:gd name="connsiteY127" fmla="*/ 4899400 h 6858000"/>
              <a:gd name="connsiteX128" fmla="*/ 304424 w 5734864"/>
              <a:gd name="connsiteY128" fmla="*/ 4902664 h 6858000"/>
              <a:gd name="connsiteX129" fmla="*/ 293123 w 5734864"/>
              <a:gd name="connsiteY129" fmla="*/ 4932769 h 6858000"/>
              <a:gd name="connsiteX130" fmla="*/ 292275 w 5734864"/>
              <a:gd name="connsiteY130" fmla="*/ 4936482 h 6858000"/>
              <a:gd name="connsiteX131" fmla="*/ 288304 w 5734864"/>
              <a:gd name="connsiteY131" fmla="*/ 4962325 h 6858000"/>
              <a:gd name="connsiteX132" fmla="*/ 287420 w 5734864"/>
              <a:gd name="connsiteY132" fmla="*/ 5042193 h 6858000"/>
              <a:gd name="connsiteX133" fmla="*/ 287020 w 5734864"/>
              <a:gd name="connsiteY133" fmla="*/ 5065655 h 6858000"/>
              <a:gd name="connsiteX134" fmla="*/ 288488 w 5734864"/>
              <a:gd name="connsiteY134" fmla="*/ 5082216 h 6858000"/>
              <a:gd name="connsiteX135" fmla="*/ 282763 w 5734864"/>
              <a:gd name="connsiteY135" fmla="*/ 5127114 h 6858000"/>
              <a:gd name="connsiteX136" fmla="*/ 269316 w 5734864"/>
              <a:gd name="connsiteY136" fmla="*/ 5202682 h 6858000"/>
              <a:gd name="connsiteX137" fmla="*/ 269174 w 5734864"/>
              <a:gd name="connsiteY137" fmla="*/ 5230835 h 6858000"/>
              <a:gd name="connsiteX138" fmla="*/ 272679 w 5734864"/>
              <a:gd name="connsiteY138" fmla="*/ 5232660 h 6858000"/>
              <a:gd name="connsiteX139" fmla="*/ 272160 w 5734864"/>
              <a:gd name="connsiteY139" fmla="*/ 5241150 h 6858000"/>
              <a:gd name="connsiteX140" fmla="*/ 272760 w 5734864"/>
              <a:gd name="connsiteY140" fmla="*/ 5243156 h 6858000"/>
              <a:gd name="connsiteX141" fmla="*/ 275462 w 5734864"/>
              <a:gd name="connsiteY141" fmla="*/ 5254919 h 6858000"/>
              <a:gd name="connsiteX142" fmla="*/ 262897 w 5734864"/>
              <a:gd name="connsiteY142" fmla="*/ 5286259 h 6858000"/>
              <a:gd name="connsiteX143" fmla="*/ 252761 w 5734864"/>
              <a:gd name="connsiteY143" fmla="*/ 5357801 h 6858000"/>
              <a:gd name="connsiteX144" fmla="*/ 242360 w 5734864"/>
              <a:gd name="connsiteY144" fmla="*/ 5460080 h 6858000"/>
              <a:gd name="connsiteX145" fmla="*/ 229880 w 5734864"/>
              <a:gd name="connsiteY145" fmla="*/ 5539714 h 6858000"/>
              <a:gd name="connsiteX146" fmla="*/ 204283 w 5734864"/>
              <a:gd name="connsiteY146" fmla="*/ 5639080 h 6858000"/>
              <a:gd name="connsiteX147" fmla="*/ 198948 w 5734864"/>
              <a:gd name="connsiteY147" fmla="*/ 5710958 h 6858000"/>
              <a:gd name="connsiteX148" fmla="*/ 192367 w 5734864"/>
              <a:gd name="connsiteY148" fmla="*/ 5719859 h 6858000"/>
              <a:gd name="connsiteX149" fmla="*/ 188035 w 5734864"/>
              <a:gd name="connsiteY149" fmla="*/ 5729935 h 6858000"/>
              <a:gd name="connsiteX150" fmla="*/ 188428 w 5734864"/>
              <a:gd name="connsiteY150" fmla="*/ 5731182 h 6858000"/>
              <a:gd name="connsiteX151" fmla="*/ 181635 w 5734864"/>
              <a:gd name="connsiteY151" fmla="*/ 5753538 h 6858000"/>
              <a:gd name="connsiteX152" fmla="*/ 169744 w 5734864"/>
              <a:gd name="connsiteY152" fmla="*/ 5796307 h 6858000"/>
              <a:gd name="connsiteX153" fmla="*/ 170351 w 5734864"/>
              <a:gd name="connsiteY153" fmla="*/ 5796644 h 6858000"/>
              <a:gd name="connsiteX154" fmla="*/ 171559 w 5734864"/>
              <a:gd name="connsiteY154" fmla="*/ 5803435 h 6858000"/>
              <a:gd name="connsiteX155" fmla="*/ 172284 w 5734864"/>
              <a:gd name="connsiteY155" fmla="*/ 5816391 h 6858000"/>
              <a:gd name="connsiteX156" fmla="*/ 182542 w 5734864"/>
              <a:gd name="connsiteY156" fmla="*/ 5846382 h 6858000"/>
              <a:gd name="connsiteX157" fmla="*/ 175877 w 5734864"/>
              <a:gd name="connsiteY157" fmla="*/ 5871336 h 6858000"/>
              <a:gd name="connsiteX158" fmla="*/ 174910 w 5734864"/>
              <a:gd name="connsiteY158" fmla="*/ 5876376 h 6858000"/>
              <a:gd name="connsiteX159" fmla="*/ 175047 w 5734864"/>
              <a:gd name="connsiteY159" fmla="*/ 5876483 h 6858000"/>
              <a:gd name="connsiteX160" fmla="*/ 174335 w 5734864"/>
              <a:gd name="connsiteY160" fmla="*/ 5881814 h 6858000"/>
              <a:gd name="connsiteX161" fmla="*/ 171273 w 5734864"/>
              <a:gd name="connsiteY161" fmla="*/ 5895339 h 6858000"/>
              <a:gd name="connsiteX162" fmla="*/ 171658 w 5734864"/>
              <a:gd name="connsiteY162" fmla="*/ 5898749 h 6858000"/>
              <a:gd name="connsiteX163" fmla="*/ 174658 w 5734864"/>
              <a:gd name="connsiteY163" fmla="*/ 5919558 h 6858000"/>
              <a:gd name="connsiteX164" fmla="*/ 169099 w 5734864"/>
              <a:gd name="connsiteY164" fmla="*/ 5984417 h 6858000"/>
              <a:gd name="connsiteX165" fmla="*/ 162007 w 5734864"/>
              <a:gd name="connsiteY165" fmla="*/ 6049043 h 6858000"/>
              <a:gd name="connsiteX166" fmla="*/ 156875 w 5734864"/>
              <a:gd name="connsiteY166" fmla="*/ 6114000 h 6858000"/>
              <a:gd name="connsiteX167" fmla="*/ 165441 w 5734864"/>
              <a:gd name="connsiteY167" fmla="*/ 6146938 h 6858000"/>
              <a:gd name="connsiteX168" fmla="*/ 165177 w 5734864"/>
              <a:gd name="connsiteY168" fmla="*/ 6150658 h 6858000"/>
              <a:gd name="connsiteX169" fmla="*/ 161772 w 5734864"/>
              <a:gd name="connsiteY169" fmla="*/ 6160011 h 6858000"/>
              <a:gd name="connsiteX170" fmla="*/ 160051 w 5734864"/>
              <a:gd name="connsiteY170" fmla="*/ 6163393 h 6858000"/>
              <a:gd name="connsiteX171" fmla="*/ 158473 w 5734864"/>
              <a:gd name="connsiteY171" fmla="*/ 6168628 h 6858000"/>
              <a:gd name="connsiteX172" fmla="*/ 158573 w 5734864"/>
              <a:gd name="connsiteY172" fmla="*/ 6168799 h 6858000"/>
              <a:gd name="connsiteX173" fmla="*/ 146463 w 5734864"/>
              <a:gd name="connsiteY173" fmla="*/ 6196671 h 6858000"/>
              <a:gd name="connsiteX174" fmla="*/ 150209 w 5734864"/>
              <a:gd name="connsiteY174" fmla="*/ 6232365 h 6858000"/>
              <a:gd name="connsiteX175" fmla="*/ 148544 w 5734864"/>
              <a:gd name="connsiteY175" fmla="*/ 6246162 h 6858000"/>
              <a:gd name="connsiteX176" fmla="*/ 148403 w 5734864"/>
              <a:gd name="connsiteY176" fmla="*/ 6253754 h 6858000"/>
              <a:gd name="connsiteX177" fmla="*/ 138880 w 5734864"/>
              <a:gd name="connsiteY177" fmla="*/ 6276449 h 6858000"/>
              <a:gd name="connsiteX178" fmla="*/ 138683 w 5734864"/>
              <a:gd name="connsiteY178" fmla="*/ 6279721 h 6858000"/>
              <a:gd name="connsiteX179" fmla="*/ 130721 w 5734864"/>
              <a:gd name="connsiteY179" fmla="*/ 6293675 h 6858000"/>
              <a:gd name="connsiteX180" fmla="*/ 120717 w 5734864"/>
              <a:gd name="connsiteY180" fmla="*/ 6313967 h 6858000"/>
              <a:gd name="connsiteX181" fmla="*/ 120841 w 5734864"/>
              <a:gd name="connsiteY181" fmla="*/ 6315437 h 6858000"/>
              <a:gd name="connsiteX182" fmla="*/ 115208 w 5734864"/>
              <a:gd name="connsiteY182" fmla="*/ 6324024 h 6858000"/>
              <a:gd name="connsiteX183" fmla="*/ 101217 w 5734864"/>
              <a:gd name="connsiteY183" fmla="*/ 6365923 h 6858000"/>
              <a:gd name="connsiteX184" fmla="*/ 74946 w 5734864"/>
              <a:gd name="connsiteY184" fmla="*/ 6556817 h 6858000"/>
              <a:gd name="connsiteX185" fmla="*/ 16001 w 5734864"/>
              <a:gd name="connsiteY185" fmla="*/ 6808678 h 6858000"/>
              <a:gd name="connsiteX186" fmla="*/ 0 w 5734864"/>
              <a:gd name="connsiteY186" fmla="*/ 6858000 h 6858000"/>
              <a:gd name="connsiteX187" fmla="*/ 5734864 w 5734864"/>
              <a:gd name="connsiteY187" fmla="*/ 6858000 h 6858000"/>
              <a:gd name="connsiteX188" fmla="*/ 5734864 w 5734864"/>
              <a:gd name="connsiteY188" fmla="*/ 0 h 6858000"/>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7865 w 5734864"/>
              <a:gd name="connsiteY13" fmla="*/ 1070795 h 6858000"/>
              <a:gd name="connsiteX14" fmla="*/ 862786 w 5734864"/>
              <a:gd name="connsiteY14" fmla="*/ 1238994 h 6858000"/>
              <a:gd name="connsiteX15" fmla="*/ 859345 w 5734864"/>
              <a:gd name="connsiteY15" fmla="*/ 1380427 h 6858000"/>
              <a:gd name="connsiteX16" fmla="*/ 855172 w 5734864"/>
              <a:gd name="connsiteY16" fmla="*/ 1435262 h 6858000"/>
              <a:gd name="connsiteX17" fmla="*/ 860494 w 5734864"/>
              <a:gd name="connsiteY17" fmla="*/ 1453861 h 6858000"/>
              <a:gd name="connsiteX18" fmla="*/ 853731 w 5734864"/>
              <a:gd name="connsiteY18" fmla="*/ 1467047 h 6858000"/>
              <a:gd name="connsiteX19" fmla="*/ 845847 w 5734864"/>
              <a:gd name="connsiteY19" fmla="*/ 1502307 h 6858000"/>
              <a:gd name="connsiteX20" fmla="*/ 817613 w 5734864"/>
              <a:gd name="connsiteY20" fmla="*/ 1565166 h 6858000"/>
              <a:gd name="connsiteX21" fmla="*/ 804223 w 5734864"/>
              <a:gd name="connsiteY21" fmla="*/ 1601941 h 6858000"/>
              <a:gd name="connsiteX22" fmla="*/ 791773 w 5734864"/>
              <a:gd name="connsiteY22" fmla="*/ 1627005 h 6858000"/>
              <a:gd name="connsiteX23" fmla="*/ 774645 w 5734864"/>
              <a:gd name="connsiteY23" fmla="*/ 1699922 h 6858000"/>
              <a:gd name="connsiteX24" fmla="*/ 752343 w 5734864"/>
              <a:gd name="connsiteY24" fmla="*/ 1824604 h 6858000"/>
              <a:gd name="connsiteX25" fmla="*/ 746254 w 5734864"/>
              <a:gd name="connsiteY25" fmla="*/ 1850222 h 6858000"/>
              <a:gd name="connsiteX26" fmla="*/ 728600 w 5734864"/>
              <a:gd name="connsiteY26" fmla="*/ 1869603 h 6858000"/>
              <a:gd name="connsiteX27" fmla="*/ 724396 w 5734864"/>
              <a:gd name="connsiteY27" fmla="*/ 1883104 h 6858000"/>
              <a:gd name="connsiteX28" fmla="*/ 722165 w 5734864"/>
              <a:gd name="connsiteY28" fmla="*/ 1885924 h 6858000"/>
              <a:gd name="connsiteX29" fmla="*/ 721338 w 5734864"/>
              <a:gd name="connsiteY29" fmla="*/ 1887123 h 6858000"/>
              <a:gd name="connsiteX30" fmla="*/ 714840 w 5734864"/>
              <a:gd name="connsiteY30" fmla="*/ 1902274 h 6858000"/>
              <a:gd name="connsiteX31" fmla="*/ 722847 w 5734864"/>
              <a:gd name="connsiteY31" fmla="*/ 1929891 h 6858000"/>
              <a:gd name="connsiteX32" fmla="*/ 714660 w 5734864"/>
              <a:gd name="connsiteY32" fmla="*/ 1982709 h 6858000"/>
              <a:gd name="connsiteX33" fmla="*/ 710759 w 5734864"/>
              <a:gd name="connsiteY33" fmla="*/ 2013010 h 6858000"/>
              <a:gd name="connsiteX34" fmla="*/ 697927 w 5734864"/>
              <a:gd name="connsiteY34" fmla="*/ 2069833 h 6858000"/>
              <a:gd name="connsiteX35" fmla="*/ 693594 w 5734864"/>
              <a:gd name="connsiteY35" fmla="*/ 2103731 h 6858000"/>
              <a:gd name="connsiteX36" fmla="*/ 691109 w 5734864"/>
              <a:gd name="connsiteY36" fmla="*/ 2124027 h 6858000"/>
              <a:gd name="connsiteX37" fmla="*/ 676593 w 5734864"/>
              <a:gd name="connsiteY37" fmla="*/ 2176182 h 6858000"/>
              <a:gd name="connsiteX38" fmla="*/ 633227 w 5734864"/>
              <a:gd name="connsiteY38" fmla="*/ 2258036 h 6858000"/>
              <a:gd name="connsiteX39" fmla="*/ 625564 w 5734864"/>
              <a:gd name="connsiteY39" fmla="*/ 2284567 h 6858000"/>
              <a:gd name="connsiteX40" fmla="*/ 627074 w 5734864"/>
              <a:gd name="connsiteY40" fmla="*/ 2289605 h 6858000"/>
              <a:gd name="connsiteX41" fmla="*/ 614574 w 5734864"/>
              <a:gd name="connsiteY41" fmla="*/ 2308717 h 6858000"/>
              <a:gd name="connsiteX42" fmla="*/ 606890 w 5734864"/>
              <a:gd name="connsiteY42" fmla="*/ 2320662 h 6858000"/>
              <a:gd name="connsiteX43" fmla="*/ 605558 w 5734864"/>
              <a:gd name="connsiteY43" fmla="*/ 2327897 h 6858000"/>
              <a:gd name="connsiteX44" fmla="*/ 602202 w 5734864"/>
              <a:gd name="connsiteY44" fmla="*/ 2357749 h 6858000"/>
              <a:gd name="connsiteX45" fmla="*/ 600213 w 5734864"/>
              <a:gd name="connsiteY45" fmla="*/ 2364905 h 6858000"/>
              <a:gd name="connsiteX46" fmla="*/ 597160 w 5734864"/>
              <a:gd name="connsiteY46" fmla="*/ 2388351 h 6858000"/>
              <a:gd name="connsiteX47" fmla="*/ 597982 w 5734864"/>
              <a:gd name="connsiteY47" fmla="*/ 2402296 h 6858000"/>
              <a:gd name="connsiteX48" fmla="*/ 593150 w 5734864"/>
              <a:gd name="connsiteY48" fmla="*/ 2420015 h 6858000"/>
              <a:gd name="connsiteX49" fmla="*/ 592833 w 5734864"/>
              <a:gd name="connsiteY49" fmla="*/ 2422749 h 6858000"/>
              <a:gd name="connsiteX50" fmla="*/ 594479 w 5734864"/>
              <a:gd name="connsiteY50" fmla="*/ 2426002 h 6858000"/>
              <a:gd name="connsiteX51" fmla="*/ 591963 w 5734864"/>
              <a:gd name="connsiteY51" fmla="*/ 2431950 h 6858000"/>
              <a:gd name="connsiteX52" fmla="*/ 591544 w 5734864"/>
              <a:gd name="connsiteY52" fmla="*/ 2433897 h 6858000"/>
              <a:gd name="connsiteX53" fmla="*/ 589519 w 5734864"/>
              <a:gd name="connsiteY53" fmla="*/ 2451398 h 6858000"/>
              <a:gd name="connsiteX54" fmla="*/ 590037 w 5734864"/>
              <a:gd name="connsiteY54" fmla="*/ 2455536 h 6858000"/>
              <a:gd name="connsiteX55" fmla="*/ 588179 w 5734864"/>
              <a:gd name="connsiteY55" fmla="*/ 2462981 h 6858000"/>
              <a:gd name="connsiteX56" fmla="*/ 583434 w 5734864"/>
              <a:gd name="connsiteY56" fmla="*/ 2503991 h 6858000"/>
              <a:gd name="connsiteX57" fmla="*/ 567942 w 5734864"/>
              <a:gd name="connsiteY57" fmla="*/ 2652936 h 6858000"/>
              <a:gd name="connsiteX58" fmla="*/ 573869 w 5734864"/>
              <a:gd name="connsiteY58" fmla="*/ 2670188 h 6858000"/>
              <a:gd name="connsiteX59" fmla="*/ 575243 w 5734864"/>
              <a:gd name="connsiteY59" fmla="*/ 2688114 h 6858000"/>
              <a:gd name="connsiteX60" fmla="*/ 573824 w 5734864"/>
              <a:gd name="connsiteY60" fmla="*/ 2689856 h 6858000"/>
              <a:gd name="connsiteX61" fmla="*/ 570699 w 5734864"/>
              <a:gd name="connsiteY61" fmla="*/ 2709353 h 6858000"/>
              <a:gd name="connsiteX62" fmla="*/ 573192 w 5734864"/>
              <a:gd name="connsiteY62" fmla="*/ 2714527 h 6858000"/>
              <a:gd name="connsiteX63" fmla="*/ 572044 w 5734864"/>
              <a:gd name="connsiteY63" fmla="*/ 2728187 h 6858000"/>
              <a:gd name="connsiteX64" fmla="*/ 572465 w 5734864"/>
              <a:gd name="connsiteY64" fmla="*/ 2755863 h 6858000"/>
              <a:gd name="connsiteX65" fmla="*/ 570028 w 5734864"/>
              <a:gd name="connsiteY65" fmla="*/ 2760324 h 6858000"/>
              <a:gd name="connsiteX66" fmla="*/ 566748 w 5734864"/>
              <a:gd name="connsiteY66" fmla="*/ 2800948 h 6858000"/>
              <a:gd name="connsiteX67" fmla="*/ 565509 w 5734864"/>
              <a:gd name="connsiteY67" fmla="*/ 2801167 h 6858000"/>
              <a:gd name="connsiteX68" fmla="*/ 559367 w 5734864"/>
              <a:gd name="connsiteY68" fmla="*/ 2811129 h 6858000"/>
              <a:gd name="connsiteX69" fmla="*/ 550354 w 5734864"/>
              <a:gd name="connsiteY69" fmla="*/ 2830949 h 6858000"/>
              <a:gd name="connsiteX70" fmla="*/ 514795 w 5734864"/>
              <a:gd name="connsiteY70" fmla="*/ 2872433 h 6858000"/>
              <a:gd name="connsiteX71" fmla="*/ 509875 w 5734864"/>
              <a:gd name="connsiteY71" fmla="*/ 2923099 h 6858000"/>
              <a:gd name="connsiteX72" fmla="*/ 509577 w 5734864"/>
              <a:gd name="connsiteY72" fmla="*/ 2923197 h 6858000"/>
              <a:gd name="connsiteX73" fmla="*/ 507597 w 5734864"/>
              <a:gd name="connsiteY73" fmla="*/ 2931868 h 6858000"/>
              <a:gd name="connsiteX74" fmla="*/ 507379 w 5734864"/>
              <a:gd name="connsiteY74" fmla="*/ 2938322 h 6858000"/>
              <a:gd name="connsiteX75" fmla="*/ 504725 w 5734864"/>
              <a:gd name="connsiteY75" fmla="*/ 2954519 h 6858000"/>
              <a:gd name="connsiteX76" fmla="*/ 502018 w 5734864"/>
              <a:gd name="connsiteY76" fmla="*/ 2959643 h 6858000"/>
              <a:gd name="connsiteX77" fmla="*/ 498360 w 5734864"/>
              <a:gd name="connsiteY77" fmla="*/ 2961019 h 6858000"/>
              <a:gd name="connsiteX78" fmla="*/ 498483 w 5734864"/>
              <a:gd name="connsiteY78" fmla="*/ 2962590 h 6858000"/>
              <a:gd name="connsiteX79" fmla="*/ 484403 w 5734864"/>
              <a:gd name="connsiteY79" fmla="*/ 2990538 h 6858000"/>
              <a:gd name="connsiteX80" fmla="*/ 463075 w 5734864"/>
              <a:gd name="connsiteY80" fmla="*/ 3055956 h 6858000"/>
              <a:gd name="connsiteX81" fmla="*/ 455013 w 5734864"/>
              <a:gd name="connsiteY81" fmla="*/ 3094482 h 6858000"/>
              <a:gd name="connsiteX82" fmla="*/ 428391 w 5734864"/>
              <a:gd name="connsiteY82" fmla="*/ 3198850 h 6858000"/>
              <a:gd name="connsiteX83" fmla="*/ 401440 w 5734864"/>
              <a:gd name="connsiteY83" fmla="*/ 3307560 h 6858000"/>
              <a:gd name="connsiteX84" fmla="*/ 386076 w 5734864"/>
              <a:gd name="connsiteY84" fmla="*/ 3373943 h 6858000"/>
              <a:gd name="connsiteX85" fmla="*/ 374726 w 5734864"/>
              <a:gd name="connsiteY85" fmla="*/ 3381364 h 6858000"/>
              <a:gd name="connsiteX86" fmla="*/ 369145 w 5734864"/>
              <a:gd name="connsiteY86" fmla="*/ 3383729 h 6858000"/>
              <a:gd name="connsiteX87" fmla="*/ 364294 w 5734864"/>
              <a:gd name="connsiteY87" fmla="*/ 3414159 h 6858000"/>
              <a:gd name="connsiteX88" fmla="*/ 366450 w 5734864"/>
              <a:gd name="connsiteY88" fmla="*/ 3436925 h 6858000"/>
              <a:gd name="connsiteX89" fmla="*/ 351743 w 5734864"/>
              <a:gd name="connsiteY89" fmla="*/ 3521619 h 6858000"/>
              <a:gd name="connsiteX90" fmla="*/ 345784 w 5734864"/>
              <a:gd name="connsiteY90" fmla="*/ 3603757 h 6858000"/>
              <a:gd name="connsiteX91" fmla="*/ 344198 w 5734864"/>
              <a:gd name="connsiteY91" fmla="*/ 3652424 h 6858000"/>
              <a:gd name="connsiteX92" fmla="*/ 352450 w 5734864"/>
              <a:gd name="connsiteY92" fmla="*/ 3665222 h 6858000"/>
              <a:gd name="connsiteX93" fmla="*/ 342621 w 5734864"/>
              <a:gd name="connsiteY93" fmla="*/ 3700804 h 6858000"/>
              <a:gd name="connsiteX94" fmla="*/ 341514 w 5734864"/>
              <a:gd name="connsiteY94" fmla="*/ 3734774 h 6858000"/>
              <a:gd name="connsiteX95" fmla="*/ 340607 w 5734864"/>
              <a:gd name="connsiteY95" fmla="*/ 3785153 h 6858000"/>
              <a:gd name="connsiteX96" fmla="*/ 340707 w 5734864"/>
              <a:gd name="connsiteY96" fmla="*/ 3788177 h 6858000"/>
              <a:gd name="connsiteX97" fmla="*/ 340361 w 5734864"/>
              <a:gd name="connsiteY97" fmla="*/ 3798803 h 6858000"/>
              <a:gd name="connsiteX98" fmla="*/ 339642 w 5734864"/>
              <a:gd name="connsiteY98" fmla="*/ 3838750 h 6858000"/>
              <a:gd name="connsiteX99" fmla="*/ 360295 w 5734864"/>
              <a:gd name="connsiteY99" fmla="*/ 4015196 h 6858000"/>
              <a:gd name="connsiteX100" fmla="*/ 339043 w 5734864"/>
              <a:gd name="connsiteY100" fmla="*/ 4052778 h 6858000"/>
              <a:gd name="connsiteX101" fmla="*/ 339343 w 5734864"/>
              <a:gd name="connsiteY101" fmla="*/ 4096257 h 6858000"/>
              <a:gd name="connsiteX102" fmla="*/ 340786 w 5734864"/>
              <a:gd name="connsiteY102" fmla="*/ 4321136 h 6858000"/>
              <a:gd name="connsiteX103" fmla="*/ 343158 w 5734864"/>
              <a:gd name="connsiteY103" fmla="*/ 4429174 h 6858000"/>
              <a:gd name="connsiteX104" fmla="*/ 334599 w 5734864"/>
              <a:gd name="connsiteY104" fmla="*/ 4449938 h 6858000"/>
              <a:gd name="connsiteX105" fmla="*/ 332890 w 5734864"/>
              <a:gd name="connsiteY105" fmla="*/ 4453515 h 6858000"/>
              <a:gd name="connsiteX106" fmla="*/ 331105 w 5734864"/>
              <a:gd name="connsiteY106" fmla="*/ 4467941 h 6858000"/>
              <a:gd name="connsiteX107" fmla="*/ 324289 w 5734864"/>
              <a:gd name="connsiteY107" fmla="*/ 4471861 h 6858000"/>
              <a:gd name="connsiteX108" fmla="*/ 317079 w 5734864"/>
              <a:gd name="connsiteY108" fmla="*/ 4493468 h 6858000"/>
              <a:gd name="connsiteX109" fmla="*/ 315557 w 5734864"/>
              <a:gd name="connsiteY109" fmla="*/ 4520067 h 6858000"/>
              <a:gd name="connsiteX110" fmla="*/ 315240 w 5734864"/>
              <a:gd name="connsiteY110" fmla="*/ 4536872 h 6858000"/>
              <a:gd name="connsiteX111" fmla="*/ 316200 w 5734864"/>
              <a:gd name="connsiteY111" fmla="*/ 4538297 h 6858000"/>
              <a:gd name="connsiteX112" fmla="*/ 317507 w 5734864"/>
              <a:gd name="connsiteY112" fmla="*/ 4547582 h 6858000"/>
              <a:gd name="connsiteX113" fmla="*/ 323078 w 5734864"/>
              <a:gd name="connsiteY113" fmla="*/ 4592102 h 6858000"/>
              <a:gd name="connsiteX114" fmla="*/ 328722 w 5734864"/>
              <a:gd name="connsiteY114" fmla="*/ 4667914 h 6858000"/>
              <a:gd name="connsiteX115" fmla="*/ 335597 w 5734864"/>
              <a:gd name="connsiteY115" fmla="*/ 4695035 h 6858000"/>
              <a:gd name="connsiteX116" fmla="*/ 339485 w 5734864"/>
              <a:gd name="connsiteY116" fmla="*/ 4695979 h 6858000"/>
              <a:gd name="connsiteX117" fmla="*/ 341089 w 5734864"/>
              <a:gd name="connsiteY117" fmla="*/ 4704268 h 6858000"/>
              <a:gd name="connsiteX118" fmla="*/ 342177 w 5734864"/>
              <a:gd name="connsiteY118" fmla="*/ 4706060 h 6858000"/>
              <a:gd name="connsiteX119" fmla="*/ 347751 w 5734864"/>
              <a:gd name="connsiteY119" fmla="*/ 4716754 h 6858000"/>
              <a:gd name="connsiteX120" fmla="*/ 344125 w 5734864"/>
              <a:gd name="connsiteY120" fmla="*/ 4764669 h 6858000"/>
              <a:gd name="connsiteX121" fmla="*/ 340188 w 5734864"/>
              <a:gd name="connsiteY121" fmla="*/ 4779386 h 6858000"/>
              <a:gd name="connsiteX122" fmla="*/ 335146 w 5734864"/>
              <a:gd name="connsiteY122" fmla="*/ 4787491 h 6858000"/>
              <a:gd name="connsiteX123" fmla="*/ 319124 w 5734864"/>
              <a:gd name="connsiteY123" fmla="*/ 4843514 h 6858000"/>
              <a:gd name="connsiteX124" fmla="*/ 305956 w 5734864"/>
              <a:gd name="connsiteY124" fmla="*/ 4881505 h 6858000"/>
              <a:gd name="connsiteX125" fmla="*/ 301062 w 5734864"/>
              <a:gd name="connsiteY125" fmla="*/ 4889332 h 6858000"/>
              <a:gd name="connsiteX126" fmla="*/ 302141 w 5734864"/>
              <a:gd name="connsiteY126" fmla="*/ 4899400 h 6858000"/>
              <a:gd name="connsiteX127" fmla="*/ 304424 w 5734864"/>
              <a:gd name="connsiteY127" fmla="*/ 4902664 h 6858000"/>
              <a:gd name="connsiteX128" fmla="*/ 293123 w 5734864"/>
              <a:gd name="connsiteY128" fmla="*/ 4932769 h 6858000"/>
              <a:gd name="connsiteX129" fmla="*/ 292275 w 5734864"/>
              <a:gd name="connsiteY129" fmla="*/ 4936482 h 6858000"/>
              <a:gd name="connsiteX130" fmla="*/ 288304 w 5734864"/>
              <a:gd name="connsiteY130" fmla="*/ 4962325 h 6858000"/>
              <a:gd name="connsiteX131" fmla="*/ 287420 w 5734864"/>
              <a:gd name="connsiteY131" fmla="*/ 5042193 h 6858000"/>
              <a:gd name="connsiteX132" fmla="*/ 287020 w 5734864"/>
              <a:gd name="connsiteY132" fmla="*/ 5065655 h 6858000"/>
              <a:gd name="connsiteX133" fmla="*/ 288488 w 5734864"/>
              <a:gd name="connsiteY133" fmla="*/ 5082216 h 6858000"/>
              <a:gd name="connsiteX134" fmla="*/ 282763 w 5734864"/>
              <a:gd name="connsiteY134" fmla="*/ 5127114 h 6858000"/>
              <a:gd name="connsiteX135" fmla="*/ 269316 w 5734864"/>
              <a:gd name="connsiteY135" fmla="*/ 5202682 h 6858000"/>
              <a:gd name="connsiteX136" fmla="*/ 269174 w 5734864"/>
              <a:gd name="connsiteY136" fmla="*/ 5230835 h 6858000"/>
              <a:gd name="connsiteX137" fmla="*/ 272679 w 5734864"/>
              <a:gd name="connsiteY137" fmla="*/ 5232660 h 6858000"/>
              <a:gd name="connsiteX138" fmla="*/ 272160 w 5734864"/>
              <a:gd name="connsiteY138" fmla="*/ 5241150 h 6858000"/>
              <a:gd name="connsiteX139" fmla="*/ 272760 w 5734864"/>
              <a:gd name="connsiteY139" fmla="*/ 5243156 h 6858000"/>
              <a:gd name="connsiteX140" fmla="*/ 275462 w 5734864"/>
              <a:gd name="connsiteY140" fmla="*/ 5254919 h 6858000"/>
              <a:gd name="connsiteX141" fmla="*/ 262897 w 5734864"/>
              <a:gd name="connsiteY141" fmla="*/ 5286259 h 6858000"/>
              <a:gd name="connsiteX142" fmla="*/ 252761 w 5734864"/>
              <a:gd name="connsiteY142" fmla="*/ 5357801 h 6858000"/>
              <a:gd name="connsiteX143" fmla="*/ 242360 w 5734864"/>
              <a:gd name="connsiteY143" fmla="*/ 5460080 h 6858000"/>
              <a:gd name="connsiteX144" fmla="*/ 229880 w 5734864"/>
              <a:gd name="connsiteY144" fmla="*/ 5539714 h 6858000"/>
              <a:gd name="connsiteX145" fmla="*/ 204283 w 5734864"/>
              <a:gd name="connsiteY145" fmla="*/ 5639080 h 6858000"/>
              <a:gd name="connsiteX146" fmla="*/ 198948 w 5734864"/>
              <a:gd name="connsiteY146" fmla="*/ 5710958 h 6858000"/>
              <a:gd name="connsiteX147" fmla="*/ 192367 w 5734864"/>
              <a:gd name="connsiteY147" fmla="*/ 5719859 h 6858000"/>
              <a:gd name="connsiteX148" fmla="*/ 188035 w 5734864"/>
              <a:gd name="connsiteY148" fmla="*/ 5729935 h 6858000"/>
              <a:gd name="connsiteX149" fmla="*/ 188428 w 5734864"/>
              <a:gd name="connsiteY149" fmla="*/ 5731182 h 6858000"/>
              <a:gd name="connsiteX150" fmla="*/ 181635 w 5734864"/>
              <a:gd name="connsiteY150" fmla="*/ 5753538 h 6858000"/>
              <a:gd name="connsiteX151" fmla="*/ 169744 w 5734864"/>
              <a:gd name="connsiteY151" fmla="*/ 5796307 h 6858000"/>
              <a:gd name="connsiteX152" fmla="*/ 170351 w 5734864"/>
              <a:gd name="connsiteY152" fmla="*/ 5796644 h 6858000"/>
              <a:gd name="connsiteX153" fmla="*/ 171559 w 5734864"/>
              <a:gd name="connsiteY153" fmla="*/ 5803435 h 6858000"/>
              <a:gd name="connsiteX154" fmla="*/ 172284 w 5734864"/>
              <a:gd name="connsiteY154" fmla="*/ 5816391 h 6858000"/>
              <a:gd name="connsiteX155" fmla="*/ 182542 w 5734864"/>
              <a:gd name="connsiteY155" fmla="*/ 5846382 h 6858000"/>
              <a:gd name="connsiteX156" fmla="*/ 175877 w 5734864"/>
              <a:gd name="connsiteY156" fmla="*/ 5871336 h 6858000"/>
              <a:gd name="connsiteX157" fmla="*/ 174910 w 5734864"/>
              <a:gd name="connsiteY157" fmla="*/ 5876376 h 6858000"/>
              <a:gd name="connsiteX158" fmla="*/ 175047 w 5734864"/>
              <a:gd name="connsiteY158" fmla="*/ 5876483 h 6858000"/>
              <a:gd name="connsiteX159" fmla="*/ 174335 w 5734864"/>
              <a:gd name="connsiteY159" fmla="*/ 5881814 h 6858000"/>
              <a:gd name="connsiteX160" fmla="*/ 171273 w 5734864"/>
              <a:gd name="connsiteY160" fmla="*/ 5895339 h 6858000"/>
              <a:gd name="connsiteX161" fmla="*/ 171658 w 5734864"/>
              <a:gd name="connsiteY161" fmla="*/ 5898749 h 6858000"/>
              <a:gd name="connsiteX162" fmla="*/ 174658 w 5734864"/>
              <a:gd name="connsiteY162" fmla="*/ 5919558 h 6858000"/>
              <a:gd name="connsiteX163" fmla="*/ 169099 w 5734864"/>
              <a:gd name="connsiteY163" fmla="*/ 5984417 h 6858000"/>
              <a:gd name="connsiteX164" fmla="*/ 162007 w 5734864"/>
              <a:gd name="connsiteY164" fmla="*/ 6049043 h 6858000"/>
              <a:gd name="connsiteX165" fmla="*/ 156875 w 5734864"/>
              <a:gd name="connsiteY165" fmla="*/ 6114000 h 6858000"/>
              <a:gd name="connsiteX166" fmla="*/ 165441 w 5734864"/>
              <a:gd name="connsiteY166" fmla="*/ 6146938 h 6858000"/>
              <a:gd name="connsiteX167" fmla="*/ 165177 w 5734864"/>
              <a:gd name="connsiteY167" fmla="*/ 6150658 h 6858000"/>
              <a:gd name="connsiteX168" fmla="*/ 161772 w 5734864"/>
              <a:gd name="connsiteY168" fmla="*/ 6160011 h 6858000"/>
              <a:gd name="connsiteX169" fmla="*/ 160051 w 5734864"/>
              <a:gd name="connsiteY169" fmla="*/ 6163393 h 6858000"/>
              <a:gd name="connsiteX170" fmla="*/ 158473 w 5734864"/>
              <a:gd name="connsiteY170" fmla="*/ 6168628 h 6858000"/>
              <a:gd name="connsiteX171" fmla="*/ 158573 w 5734864"/>
              <a:gd name="connsiteY171" fmla="*/ 6168799 h 6858000"/>
              <a:gd name="connsiteX172" fmla="*/ 146463 w 5734864"/>
              <a:gd name="connsiteY172" fmla="*/ 6196671 h 6858000"/>
              <a:gd name="connsiteX173" fmla="*/ 150209 w 5734864"/>
              <a:gd name="connsiteY173" fmla="*/ 6232365 h 6858000"/>
              <a:gd name="connsiteX174" fmla="*/ 148544 w 5734864"/>
              <a:gd name="connsiteY174" fmla="*/ 6246162 h 6858000"/>
              <a:gd name="connsiteX175" fmla="*/ 148403 w 5734864"/>
              <a:gd name="connsiteY175" fmla="*/ 6253754 h 6858000"/>
              <a:gd name="connsiteX176" fmla="*/ 138880 w 5734864"/>
              <a:gd name="connsiteY176" fmla="*/ 6276449 h 6858000"/>
              <a:gd name="connsiteX177" fmla="*/ 138683 w 5734864"/>
              <a:gd name="connsiteY177" fmla="*/ 6279721 h 6858000"/>
              <a:gd name="connsiteX178" fmla="*/ 130721 w 5734864"/>
              <a:gd name="connsiteY178" fmla="*/ 6293675 h 6858000"/>
              <a:gd name="connsiteX179" fmla="*/ 120717 w 5734864"/>
              <a:gd name="connsiteY179" fmla="*/ 6313967 h 6858000"/>
              <a:gd name="connsiteX180" fmla="*/ 120841 w 5734864"/>
              <a:gd name="connsiteY180" fmla="*/ 6315437 h 6858000"/>
              <a:gd name="connsiteX181" fmla="*/ 115208 w 5734864"/>
              <a:gd name="connsiteY181" fmla="*/ 6324024 h 6858000"/>
              <a:gd name="connsiteX182" fmla="*/ 101217 w 5734864"/>
              <a:gd name="connsiteY182" fmla="*/ 6365923 h 6858000"/>
              <a:gd name="connsiteX183" fmla="*/ 74946 w 5734864"/>
              <a:gd name="connsiteY183" fmla="*/ 6556817 h 6858000"/>
              <a:gd name="connsiteX184" fmla="*/ 16001 w 5734864"/>
              <a:gd name="connsiteY184" fmla="*/ 6808678 h 6858000"/>
              <a:gd name="connsiteX185" fmla="*/ 0 w 5734864"/>
              <a:gd name="connsiteY185" fmla="*/ 6858000 h 6858000"/>
              <a:gd name="connsiteX186" fmla="*/ 5734864 w 5734864"/>
              <a:gd name="connsiteY186" fmla="*/ 6858000 h 6858000"/>
              <a:gd name="connsiteX187" fmla="*/ 5734864 w 5734864"/>
              <a:gd name="connsiteY187"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Lst>
            <a:rect l="l" t="t" r="r" b="b"/>
            <a:pathLst>
              <a:path w="5734864" h="6858000">
                <a:moveTo>
                  <a:pt x="5734864" y="0"/>
                </a:moveTo>
                <a:lnTo>
                  <a:pt x="771611" y="0"/>
                </a:lnTo>
                <a:cubicBezTo>
                  <a:pt x="771634" y="16369"/>
                  <a:pt x="771656" y="32739"/>
                  <a:pt x="771679" y="49108"/>
                </a:cubicBezTo>
                <a:cubicBezTo>
                  <a:pt x="775201" y="55622"/>
                  <a:pt x="788724" y="196721"/>
                  <a:pt x="794248" y="200968"/>
                </a:cubicBezTo>
                <a:lnTo>
                  <a:pt x="801749" y="414071"/>
                </a:lnTo>
                <a:cubicBezTo>
                  <a:pt x="807329" y="440933"/>
                  <a:pt x="835107" y="598697"/>
                  <a:pt x="818548" y="585467"/>
                </a:cubicBezTo>
                <a:cubicBezTo>
                  <a:pt x="856197" y="664140"/>
                  <a:pt x="837895" y="708473"/>
                  <a:pt x="857476" y="800623"/>
                </a:cubicBezTo>
                <a:cubicBezTo>
                  <a:pt x="822401" y="857344"/>
                  <a:pt x="855723" y="824571"/>
                  <a:pt x="851083" y="878903"/>
                </a:cubicBezTo>
                <a:cubicBezTo>
                  <a:pt x="884811" y="859448"/>
                  <a:pt x="834648" y="946397"/>
                  <a:pt x="873564" y="943826"/>
                </a:cubicBezTo>
                <a:cubicBezTo>
                  <a:pt x="871487" y="953795"/>
                  <a:pt x="868248" y="963533"/>
                  <a:pt x="864705" y="973328"/>
                </a:cubicBezTo>
                <a:lnTo>
                  <a:pt x="862869" y="978457"/>
                </a:lnTo>
                <a:lnTo>
                  <a:pt x="862233" y="998041"/>
                </a:lnTo>
                <a:lnTo>
                  <a:pt x="853665" y="1004750"/>
                </a:lnTo>
                <a:lnTo>
                  <a:pt x="847865" y="1070795"/>
                </a:lnTo>
                <a:cubicBezTo>
                  <a:pt x="870234" y="1110486"/>
                  <a:pt x="833172" y="1190441"/>
                  <a:pt x="862786" y="1238994"/>
                </a:cubicBezTo>
                <a:cubicBezTo>
                  <a:pt x="864699" y="1290599"/>
                  <a:pt x="860615" y="1347716"/>
                  <a:pt x="859345" y="1380427"/>
                </a:cubicBezTo>
                <a:cubicBezTo>
                  <a:pt x="845703" y="1396391"/>
                  <a:pt x="873184" y="1435525"/>
                  <a:pt x="855172" y="1435262"/>
                </a:cubicBezTo>
                <a:lnTo>
                  <a:pt x="860494" y="1453861"/>
                </a:lnTo>
                <a:lnTo>
                  <a:pt x="853731" y="1467047"/>
                </a:lnTo>
                <a:cubicBezTo>
                  <a:pt x="846549" y="1480528"/>
                  <a:pt x="841728" y="1491093"/>
                  <a:pt x="845847" y="1502307"/>
                </a:cubicBezTo>
                <a:lnTo>
                  <a:pt x="817613" y="1565166"/>
                </a:lnTo>
                <a:cubicBezTo>
                  <a:pt x="805468" y="1557258"/>
                  <a:pt x="816534" y="1596564"/>
                  <a:pt x="804223" y="1601941"/>
                </a:cubicBezTo>
                <a:cubicBezTo>
                  <a:pt x="794287" y="1604654"/>
                  <a:pt x="795328" y="1617209"/>
                  <a:pt x="791773" y="1627005"/>
                </a:cubicBezTo>
                <a:cubicBezTo>
                  <a:pt x="781684" y="1634393"/>
                  <a:pt x="772978" y="1683187"/>
                  <a:pt x="774645" y="1699922"/>
                </a:cubicBezTo>
                <a:cubicBezTo>
                  <a:pt x="785341" y="1746767"/>
                  <a:pt x="744845" y="1787099"/>
                  <a:pt x="752343" y="1824604"/>
                </a:cubicBezTo>
                <a:cubicBezTo>
                  <a:pt x="751502" y="1834578"/>
                  <a:pt x="749297" y="1842929"/>
                  <a:pt x="746254" y="1850222"/>
                </a:cubicBezTo>
                <a:lnTo>
                  <a:pt x="728600" y="1869603"/>
                </a:lnTo>
                <a:lnTo>
                  <a:pt x="724396" y="1883104"/>
                </a:lnTo>
                <a:lnTo>
                  <a:pt x="722165" y="1885924"/>
                </a:lnTo>
                <a:lnTo>
                  <a:pt x="721338" y="1887123"/>
                </a:lnTo>
                <a:lnTo>
                  <a:pt x="714840" y="1902274"/>
                </a:lnTo>
                <a:lnTo>
                  <a:pt x="722847" y="1929891"/>
                </a:lnTo>
                <a:lnTo>
                  <a:pt x="714660" y="1982709"/>
                </a:lnTo>
                <a:cubicBezTo>
                  <a:pt x="727725" y="2006201"/>
                  <a:pt x="714739" y="1997091"/>
                  <a:pt x="710759" y="2013010"/>
                </a:cubicBezTo>
                <a:cubicBezTo>
                  <a:pt x="707970" y="2027531"/>
                  <a:pt x="700788" y="2054714"/>
                  <a:pt x="697927" y="2069833"/>
                </a:cubicBezTo>
                <a:cubicBezTo>
                  <a:pt x="685211" y="2080229"/>
                  <a:pt x="698762" y="2088241"/>
                  <a:pt x="693594" y="2103731"/>
                </a:cubicBezTo>
                <a:cubicBezTo>
                  <a:pt x="688481" y="2110649"/>
                  <a:pt x="687183" y="2115973"/>
                  <a:pt x="691109" y="2124027"/>
                </a:cubicBezTo>
                <a:cubicBezTo>
                  <a:pt x="666413" y="2155740"/>
                  <a:pt x="688031" y="2144874"/>
                  <a:pt x="676593" y="2176182"/>
                </a:cubicBezTo>
                <a:cubicBezTo>
                  <a:pt x="665190" y="2202944"/>
                  <a:pt x="656416" y="2233857"/>
                  <a:pt x="633227" y="2258036"/>
                </a:cubicBezTo>
                <a:cubicBezTo>
                  <a:pt x="626930" y="2262191"/>
                  <a:pt x="623498" y="2274069"/>
                  <a:pt x="625564" y="2284567"/>
                </a:cubicBezTo>
                <a:cubicBezTo>
                  <a:pt x="625918" y="2286374"/>
                  <a:pt x="626427" y="2288071"/>
                  <a:pt x="627074" y="2289605"/>
                </a:cubicBezTo>
                <a:cubicBezTo>
                  <a:pt x="619029" y="2296628"/>
                  <a:pt x="616453" y="2303188"/>
                  <a:pt x="614574" y="2308717"/>
                </a:cubicBezTo>
                <a:lnTo>
                  <a:pt x="606890" y="2320662"/>
                </a:lnTo>
                <a:lnTo>
                  <a:pt x="605558" y="2327897"/>
                </a:lnTo>
                <a:lnTo>
                  <a:pt x="602202" y="2357749"/>
                </a:lnTo>
                <a:lnTo>
                  <a:pt x="600213" y="2364905"/>
                </a:lnTo>
                <a:lnTo>
                  <a:pt x="597160" y="2388351"/>
                </a:lnTo>
                <a:lnTo>
                  <a:pt x="597982" y="2402296"/>
                </a:lnTo>
                <a:lnTo>
                  <a:pt x="593150" y="2420015"/>
                </a:lnTo>
                <a:cubicBezTo>
                  <a:pt x="593044" y="2420926"/>
                  <a:pt x="592939" y="2421838"/>
                  <a:pt x="592833" y="2422749"/>
                </a:cubicBezTo>
                <a:lnTo>
                  <a:pt x="594479" y="2426002"/>
                </a:lnTo>
                <a:cubicBezTo>
                  <a:pt x="594168" y="2427683"/>
                  <a:pt x="593118" y="2429721"/>
                  <a:pt x="591963" y="2431950"/>
                </a:cubicBezTo>
                <a:cubicBezTo>
                  <a:pt x="591823" y="2432599"/>
                  <a:pt x="591684" y="2433248"/>
                  <a:pt x="591544" y="2433897"/>
                </a:cubicBezTo>
                <a:lnTo>
                  <a:pt x="589519" y="2451398"/>
                </a:lnTo>
                <a:cubicBezTo>
                  <a:pt x="589692" y="2452777"/>
                  <a:pt x="589864" y="2454157"/>
                  <a:pt x="590037" y="2455536"/>
                </a:cubicBezTo>
                <a:lnTo>
                  <a:pt x="588179" y="2462981"/>
                </a:lnTo>
                <a:lnTo>
                  <a:pt x="583434" y="2503991"/>
                </a:lnTo>
                <a:cubicBezTo>
                  <a:pt x="576530" y="2566058"/>
                  <a:pt x="570433" y="2625224"/>
                  <a:pt x="567942" y="2652936"/>
                </a:cubicBezTo>
                <a:cubicBezTo>
                  <a:pt x="570864" y="2658290"/>
                  <a:pt x="572739" y="2664095"/>
                  <a:pt x="573869" y="2670188"/>
                </a:cubicBezTo>
                <a:lnTo>
                  <a:pt x="575243" y="2688114"/>
                </a:lnTo>
                <a:lnTo>
                  <a:pt x="573824" y="2689856"/>
                </a:lnTo>
                <a:cubicBezTo>
                  <a:pt x="569972" y="2698471"/>
                  <a:pt x="569572" y="2704494"/>
                  <a:pt x="570699" y="2709353"/>
                </a:cubicBezTo>
                <a:lnTo>
                  <a:pt x="573192" y="2714527"/>
                </a:lnTo>
                <a:cubicBezTo>
                  <a:pt x="572809" y="2719080"/>
                  <a:pt x="572427" y="2723634"/>
                  <a:pt x="572044" y="2728187"/>
                </a:cubicBezTo>
                <a:cubicBezTo>
                  <a:pt x="572184" y="2737412"/>
                  <a:pt x="572325" y="2746638"/>
                  <a:pt x="572465" y="2755863"/>
                </a:cubicBezTo>
                <a:lnTo>
                  <a:pt x="570028" y="2760324"/>
                </a:lnTo>
                <a:lnTo>
                  <a:pt x="566748" y="2800948"/>
                </a:lnTo>
                <a:lnTo>
                  <a:pt x="565509" y="2801167"/>
                </a:lnTo>
                <a:cubicBezTo>
                  <a:pt x="562655" y="2802587"/>
                  <a:pt x="560408" y="2805381"/>
                  <a:pt x="559367" y="2811129"/>
                </a:cubicBezTo>
                <a:cubicBezTo>
                  <a:pt x="543471" y="2797318"/>
                  <a:pt x="552020" y="2812773"/>
                  <a:pt x="550354" y="2830949"/>
                </a:cubicBezTo>
                <a:cubicBezTo>
                  <a:pt x="525292" y="2813553"/>
                  <a:pt x="531129" y="2868192"/>
                  <a:pt x="514795" y="2872433"/>
                </a:cubicBezTo>
                <a:lnTo>
                  <a:pt x="509875" y="2923099"/>
                </a:lnTo>
                <a:lnTo>
                  <a:pt x="509577" y="2923197"/>
                </a:lnTo>
                <a:cubicBezTo>
                  <a:pt x="508704" y="2924865"/>
                  <a:pt x="508038" y="2927556"/>
                  <a:pt x="507597" y="2931868"/>
                </a:cubicBezTo>
                <a:cubicBezTo>
                  <a:pt x="507524" y="2934019"/>
                  <a:pt x="507452" y="2936171"/>
                  <a:pt x="507379" y="2938322"/>
                </a:cubicBezTo>
                <a:lnTo>
                  <a:pt x="504725" y="2954519"/>
                </a:lnTo>
                <a:lnTo>
                  <a:pt x="502018" y="2959643"/>
                </a:lnTo>
                <a:lnTo>
                  <a:pt x="498360" y="2961019"/>
                </a:lnTo>
                <a:lnTo>
                  <a:pt x="498483" y="2962590"/>
                </a:lnTo>
                <a:cubicBezTo>
                  <a:pt x="502388" y="2975027"/>
                  <a:pt x="510202" y="2980016"/>
                  <a:pt x="484403" y="2990538"/>
                </a:cubicBezTo>
                <a:cubicBezTo>
                  <a:pt x="489425" y="3018352"/>
                  <a:pt x="474337" y="3021029"/>
                  <a:pt x="463075" y="3055956"/>
                </a:cubicBezTo>
                <a:cubicBezTo>
                  <a:pt x="469487" y="3072485"/>
                  <a:pt x="464165" y="3083955"/>
                  <a:pt x="455013" y="3094482"/>
                </a:cubicBezTo>
                <a:cubicBezTo>
                  <a:pt x="453131" y="3130054"/>
                  <a:pt x="437643" y="3160106"/>
                  <a:pt x="428391" y="3198850"/>
                </a:cubicBezTo>
                <a:lnTo>
                  <a:pt x="401440" y="3307560"/>
                </a:lnTo>
                <a:lnTo>
                  <a:pt x="386076" y="3373943"/>
                </a:lnTo>
                <a:cubicBezTo>
                  <a:pt x="386236" y="3376061"/>
                  <a:pt x="380537" y="3378856"/>
                  <a:pt x="374726" y="3381364"/>
                </a:cubicBezTo>
                <a:lnTo>
                  <a:pt x="369145" y="3383729"/>
                </a:lnTo>
                <a:lnTo>
                  <a:pt x="364294" y="3414159"/>
                </a:lnTo>
                <a:lnTo>
                  <a:pt x="366450" y="3436925"/>
                </a:lnTo>
                <a:lnTo>
                  <a:pt x="351743" y="3521619"/>
                </a:lnTo>
                <a:lnTo>
                  <a:pt x="345784" y="3603757"/>
                </a:lnTo>
                <a:cubicBezTo>
                  <a:pt x="345255" y="3619979"/>
                  <a:pt x="344727" y="3636202"/>
                  <a:pt x="344198" y="3652424"/>
                </a:cubicBezTo>
                <a:lnTo>
                  <a:pt x="352450" y="3665222"/>
                </a:lnTo>
                <a:lnTo>
                  <a:pt x="342621" y="3700804"/>
                </a:lnTo>
                <a:lnTo>
                  <a:pt x="341514" y="3734774"/>
                </a:lnTo>
                <a:cubicBezTo>
                  <a:pt x="341212" y="3751567"/>
                  <a:pt x="340909" y="3768360"/>
                  <a:pt x="340607" y="3785153"/>
                </a:cubicBezTo>
                <a:cubicBezTo>
                  <a:pt x="340640" y="3786161"/>
                  <a:pt x="340674" y="3787169"/>
                  <a:pt x="340707" y="3788177"/>
                </a:cubicBezTo>
                <a:cubicBezTo>
                  <a:pt x="340592" y="3791719"/>
                  <a:pt x="340476" y="3795261"/>
                  <a:pt x="340361" y="3798803"/>
                </a:cubicBezTo>
                <a:cubicBezTo>
                  <a:pt x="340121" y="3812119"/>
                  <a:pt x="339882" y="3825434"/>
                  <a:pt x="339642" y="3838750"/>
                </a:cubicBezTo>
                <a:cubicBezTo>
                  <a:pt x="337363" y="3949044"/>
                  <a:pt x="361794" y="3960437"/>
                  <a:pt x="360295" y="4015196"/>
                </a:cubicBezTo>
                <a:lnTo>
                  <a:pt x="339043" y="4052778"/>
                </a:lnTo>
                <a:lnTo>
                  <a:pt x="339343" y="4096257"/>
                </a:lnTo>
                <a:cubicBezTo>
                  <a:pt x="362058" y="4159145"/>
                  <a:pt x="332404" y="4250479"/>
                  <a:pt x="340786" y="4321136"/>
                </a:cubicBezTo>
                <a:cubicBezTo>
                  <a:pt x="341421" y="4376624"/>
                  <a:pt x="344189" y="4407708"/>
                  <a:pt x="343158" y="4429174"/>
                </a:cubicBezTo>
                <a:cubicBezTo>
                  <a:pt x="340948" y="4436304"/>
                  <a:pt x="337887" y="4443121"/>
                  <a:pt x="334599" y="4449938"/>
                </a:cubicBezTo>
                <a:lnTo>
                  <a:pt x="332890" y="4453515"/>
                </a:lnTo>
                <a:lnTo>
                  <a:pt x="331105" y="4467941"/>
                </a:lnTo>
                <a:lnTo>
                  <a:pt x="324289" y="4471861"/>
                </a:lnTo>
                <a:lnTo>
                  <a:pt x="317079" y="4493468"/>
                </a:lnTo>
                <a:cubicBezTo>
                  <a:pt x="315353" y="4501584"/>
                  <a:pt x="314639" y="4510343"/>
                  <a:pt x="315557" y="4520067"/>
                </a:cubicBezTo>
                <a:cubicBezTo>
                  <a:pt x="315451" y="4525669"/>
                  <a:pt x="315346" y="4531270"/>
                  <a:pt x="315240" y="4536872"/>
                </a:cubicBezTo>
                <a:lnTo>
                  <a:pt x="316200" y="4538297"/>
                </a:lnTo>
                <a:cubicBezTo>
                  <a:pt x="316738" y="4541182"/>
                  <a:pt x="316785" y="4544563"/>
                  <a:pt x="317507" y="4547582"/>
                </a:cubicBezTo>
                <a:cubicBezTo>
                  <a:pt x="322716" y="4552468"/>
                  <a:pt x="324912" y="4582137"/>
                  <a:pt x="323078" y="4592102"/>
                </a:cubicBezTo>
                <a:cubicBezTo>
                  <a:pt x="314597" y="4619728"/>
                  <a:pt x="334923" y="4645745"/>
                  <a:pt x="328722" y="4667914"/>
                </a:cubicBezTo>
                <a:cubicBezTo>
                  <a:pt x="330810" y="4685069"/>
                  <a:pt x="333803" y="4690356"/>
                  <a:pt x="335597" y="4695035"/>
                </a:cubicBezTo>
                <a:lnTo>
                  <a:pt x="339485" y="4695979"/>
                </a:lnTo>
                <a:lnTo>
                  <a:pt x="341089" y="4704268"/>
                </a:lnTo>
                <a:lnTo>
                  <a:pt x="342177" y="4706060"/>
                </a:lnTo>
                <a:cubicBezTo>
                  <a:pt x="344268" y="4709474"/>
                  <a:pt x="346234" y="4712931"/>
                  <a:pt x="347751" y="4716754"/>
                </a:cubicBezTo>
                <a:lnTo>
                  <a:pt x="344125" y="4764669"/>
                </a:lnTo>
                <a:lnTo>
                  <a:pt x="340188" y="4779386"/>
                </a:lnTo>
                <a:lnTo>
                  <a:pt x="335146" y="4787491"/>
                </a:lnTo>
                <a:lnTo>
                  <a:pt x="319124" y="4843514"/>
                </a:lnTo>
                <a:lnTo>
                  <a:pt x="305956" y="4881505"/>
                </a:lnTo>
                <a:lnTo>
                  <a:pt x="301062" y="4889332"/>
                </a:lnTo>
                <a:lnTo>
                  <a:pt x="302141" y="4899400"/>
                </a:lnTo>
                <a:cubicBezTo>
                  <a:pt x="302767" y="4900706"/>
                  <a:pt x="303536" y="4901803"/>
                  <a:pt x="304424" y="4902664"/>
                </a:cubicBezTo>
                <a:lnTo>
                  <a:pt x="293123" y="4932769"/>
                </a:lnTo>
                <a:lnTo>
                  <a:pt x="292275" y="4936482"/>
                </a:lnTo>
                <a:lnTo>
                  <a:pt x="288304" y="4962325"/>
                </a:lnTo>
                <a:cubicBezTo>
                  <a:pt x="288009" y="4988948"/>
                  <a:pt x="287715" y="5015570"/>
                  <a:pt x="287420" y="5042193"/>
                </a:cubicBezTo>
                <a:cubicBezTo>
                  <a:pt x="295373" y="5039737"/>
                  <a:pt x="281659" y="5060438"/>
                  <a:pt x="287020" y="5065655"/>
                </a:cubicBezTo>
                <a:cubicBezTo>
                  <a:pt x="291675" y="5068928"/>
                  <a:pt x="288601" y="5075970"/>
                  <a:pt x="288488" y="5082216"/>
                </a:cubicBezTo>
                <a:cubicBezTo>
                  <a:pt x="292282" y="5088207"/>
                  <a:pt x="287008" y="5117775"/>
                  <a:pt x="282763" y="5127114"/>
                </a:cubicBezTo>
                <a:cubicBezTo>
                  <a:pt x="267723" y="5152218"/>
                  <a:pt x="280799" y="5182399"/>
                  <a:pt x="269316" y="5202682"/>
                </a:cubicBezTo>
                <a:cubicBezTo>
                  <a:pt x="267050" y="5219969"/>
                  <a:pt x="268614" y="5225841"/>
                  <a:pt x="269174" y="5230835"/>
                </a:cubicBezTo>
                <a:lnTo>
                  <a:pt x="272679" y="5232660"/>
                </a:lnTo>
                <a:lnTo>
                  <a:pt x="272160" y="5241150"/>
                </a:lnTo>
                <a:lnTo>
                  <a:pt x="272760" y="5243156"/>
                </a:lnTo>
                <a:cubicBezTo>
                  <a:pt x="273922" y="5246984"/>
                  <a:pt x="274952" y="5250824"/>
                  <a:pt x="275462" y="5254919"/>
                </a:cubicBezTo>
                <a:cubicBezTo>
                  <a:pt x="258407" y="5258851"/>
                  <a:pt x="276976" y="5290392"/>
                  <a:pt x="262897" y="5286259"/>
                </a:cubicBezTo>
                <a:cubicBezTo>
                  <a:pt x="262724" y="5309439"/>
                  <a:pt x="239612" y="5337531"/>
                  <a:pt x="252761" y="5357801"/>
                </a:cubicBezTo>
                <a:cubicBezTo>
                  <a:pt x="248775" y="5392256"/>
                  <a:pt x="247799" y="5423412"/>
                  <a:pt x="242360" y="5460080"/>
                </a:cubicBezTo>
                <a:cubicBezTo>
                  <a:pt x="232632" y="5488478"/>
                  <a:pt x="242025" y="5519143"/>
                  <a:pt x="229880" y="5539714"/>
                </a:cubicBezTo>
                <a:cubicBezTo>
                  <a:pt x="230558" y="5572454"/>
                  <a:pt x="222150" y="5613340"/>
                  <a:pt x="204283" y="5639080"/>
                </a:cubicBezTo>
                <a:cubicBezTo>
                  <a:pt x="201596" y="5674226"/>
                  <a:pt x="191051" y="5680198"/>
                  <a:pt x="198948" y="5710958"/>
                </a:cubicBezTo>
                <a:cubicBezTo>
                  <a:pt x="196338" y="5713534"/>
                  <a:pt x="194185" y="5716550"/>
                  <a:pt x="192367" y="5719859"/>
                </a:cubicBezTo>
                <a:lnTo>
                  <a:pt x="188035" y="5729935"/>
                </a:lnTo>
                <a:lnTo>
                  <a:pt x="188428" y="5731182"/>
                </a:lnTo>
                <a:lnTo>
                  <a:pt x="181635" y="5753538"/>
                </a:lnTo>
                <a:lnTo>
                  <a:pt x="169744" y="5796307"/>
                </a:lnTo>
                <a:lnTo>
                  <a:pt x="170351" y="5796644"/>
                </a:lnTo>
                <a:cubicBezTo>
                  <a:pt x="171558" y="5797954"/>
                  <a:pt x="172173" y="5799948"/>
                  <a:pt x="171559" y="5803435"/>
                </a:cubicBezTo>
                <a:cubicBezTo>
                  <a:pt x="182664" y="5798231"/>
                  <a:pt x="175075" y="5805646"/>
                  <a:pt x="172284" y="5816391"/>
                </a:cubicBezTo>
                <a:cubicBezTo>
                  <a:pt x="188911" y="5810703"/>
                  <a:pt x="174844" y="5841128"/>
                  <a:pt x="182542" y="5846382"/>
                </a:cubicBezTo>
                <a:cubicBezTo>
                  <a:pt x="180118" y="5854404"/>
                  <a:pt x="177856" y="5862781"/>
                  <a:pt x="175877" y="5871336"/>
                </a:cubicBezTo>
                <a:lnTo>
                  <a:pt x="174910" y="5876376"/>
                </a:lnTo>
                <a:lnTo>
                  <a:pt x="175047" y="5876483"/>
                </a:lnTo>
                <a:cubicBezTo>
                  <a:pt x="175167" y="5877594"/>
                  <a:pt x="174973" y="5879257"/>
                  <a:pt x="174335" y="5881814"/>
                </a:cubicBezTo>
                <a:lnTo>
                  <a:pt x="171273" y="5895339"/>
                </a:lnTo>
                <a:cubicBezTo>
                  <a:pt x="171401" y="5896476"/>
                  <a:pt x="171530" y="5897612"/>
                  <a:pt x="171658" y="5898749"/>
                </a:cubicBezTo>
                <a:lnTo>
                  <a:pt x="174658" y="5919558"/>
                </a:lnTo>
                <a:cubicBezTo>
                  <a:pt x="173958" y="5933601"/>
                  <a:pt x="171208" y="5962838"/>
                  <a:pt x="169099" y="5984417"/>
                </a:cubicBezTo>
                <a:cubicBezTo>
                  <a:pt x="162916" y="6005205"/>
                  <a:pt x="164971" y="6025162"/>
                  <a:pt x="162007" y="6049043"/>
                </a:cubicBezTo>
                <a:cubicBezTo>
                  <a:pt x="150795" y="6073830"/>
                  <a:pt x="160091" y="6088483"/>
                  <a:pt x="156875" y="6114000"/>
                </a:cubicBezTo>
                <a:cubicBezTo>
                  <a:pt x="141597" y="6134477"/>
                  <a:pt x="163381" y="6133378"/>
                  <a:pt x="165441" y="6146938"/>
                </a:cubicBezTo>
                <a:lnTo>
                  <a:pt x="165177" y="6150658"/>
                </a:lnTo>
                <a:lnTo>
                  <a:pt x="161772" y="6160011"/>
                </a:lnTo>
                <a:lnTo>
                  <a:pt x="160051" y="6163393"/>
                </a:lnTo>
                <a:cubicBezTo>
                  <a:pt x="159032" y="6165775"/>
                  <a:pt x="158564" y="6167421"/>
                  <a:pt x="158473" y="6168628"/>
                </a:cubicBezTo>
                <a:cubicBezTo>
                  <a:pt x="158506" y="6168685"/>
                  <a:pt x="158540" y="6168742"/>
                  <a:pt x="158573" y="6168799"/>
                </a:cubicBezTo>
                <a:lnTo>
                  <a:pt x="146463" y="6196671"/>
                </a:lnTo>
                <a:cubicBezTo>
                  <a:pt x="152348" y="6205503"/>
                  <a:pt x="134460" y="6231012"/>
                  <a:pt x="150209" y="6232365"/>
                </a:cubicBezTo>
                <a:cubicBezTo>
                  <a:pt x="145821" y="6242321"/>
                  <a:pt x="137774" y="6246719"/>
                  <a:pt x="148544" y="6246162"/>
                </a:cubicBezTo>
                <a:cubicBezTo>
                  <a:pt x="147378" y="6249522"/>
                  <a:pt x="147566" y="6251866"/>
                  <a:pt x="148403" y="6253754"/>
                </a:cubicBezTo>
                <a:lnTo>
                  <a:pt x="138880" y="6276449"/>
                </a:lnTo>
                <a:cubicBezTo>
                  <a:pt x="138814" y="6277540"/>
                  <a:pt x="138749" y="6278630"/>
                  <a:pt x="138683" y="6279721"/>
                </a:cubicBezTo>
                <a:lnTo>
                  <a:pt x="130721" y="6293675"/>
                </a:lnTo>
                <a:lnTo>
                  <a:pt x="120717" y="6313967"/>
                </a:lnTo>
                <a:cubicBezTo>
                  <a:pt x="120758" y="6314457"/>
                  <a:pt x="120800" y="6314947"/>
                  <a:pt x="120841" y="6315437"/>
                </a:cubicBezTo>
                <a:lnTo>
                  <a:pt x="115208" y="6324024"/>
                </a:lnTo>
                <a:cubicBezTo>
                  <a:pt x="113007" y="6326672"/>
                  <a:pt x="103991" y="6364381"/>
                  <a:pt x="101217" y="6365923"/>
                </a:cubicBezTo>
                <a:lnTo>
                  <a:pt x="74946" y="6556817"/>
                </a:lnTo>
                <a:cubicBezTo>
                  <a:pt x="55357" y="6665926"/>
                  <a:pt x="35695" y="6744075"/>
                  <a:pt x="16001" y="6808678"/>
                </a:cubicBezTo>
                <a:lnTo>
                  <a:pt x="0" y="6858000"/>
                </a:lnTo>
                <a:lnTo>
                  <a:pt x="5734864" y="6858000"/>
                </a:lnTo>
                <a:lnTo>
                  <a:pt x="5734864"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Title 1">
            <a:extLst>
              <a:ext uri="{FF2B5EF4-FFF2-40B4-BE49-F238E27FC236}">
                <a16:creationId xmlns:a16="http://schemas.microsoft.com/office/drawing/2014/main" id="{9A07EF37-8149-A846-9638-9587DABC46BE}"/>
              </a:ext>
            </a:extLst>
          </p:cNvPr>
          <p:cNvSpPr>
            <a:spLocks noGrp="1"/>
          </p:cNvSpPr>
          <p:nvPr>
            <p:ph type="title"/>
          </p:nvPr>
        </p:nvSpPr>
        <p:spPr>
          <a:xfrm>
            <a:off x="773408" y="992094"/>
            <a:ext cx="3616913" cy="2795160"/>
          </a:xfrm>
        </p:spPr>
        <p:txBody>
          <a:bodyPr vert="horz" lIns="91440" tIns="45720" rIns="91440" bIns="45720" rtlCol="0" anchor="b">
            <a:normAutofit/>
          </a:bodyPr>
          <a:lstStyle/>
          <a:p>
            <a:pPr algn="ctr">
              <a:lnSpc>
                <a:spcPct val="90000"/>
              </a:lnSpc>
            </a:pPr>
            <a:r>
              <a:rPr lang="en-US" sz="4400" b="1" kern="1200">
                <a:solidFill>
                  <a:schemeClr val="tx1"/>
                </a:solidFill>
                <a:latin typeface="+mj-lt"/>
                <a:ea typeface="+mj-ea"/>
                <a:cs typeface="+mj-cs"/>
              </a:rPr>
              <a:t>Web Page Design </a:t>
            </a:r>
            <a:br>
              <a:rPr lang="en-US" sz="4400" b="1" kern="1200">
                <a:solidFill>
                  <a:schemeClr val="tx1"/>
                </a:solidFill>
                <a:latin typeface="+mj-lt"/>
                <a:ea typeface="+mj-ea"/>
                <a:cs typeface="+mj-cs"/>
              </a:rPr>
            </a:br>
            <a:r>
              <a:rPr lang="en-US" sz="4400" b="1" kern="1200">
                <a:solidFill>
                  <a:schemeClr val="tx1"/>
                </a:solidFill>
                <a:latin typeface="+mj-lt"/>
                <a:ea typeface="+mj-ea"/>
                <a:cs typeface="+mj-cs"/>
              </a:rPr>
              <a:t> </a:t>
            </a:r>
            <a:br>
              <a:rPr lang="en-US" sz="4400" b="1" kern="1200">
                <a:solidFill>
                  <a:schemeClr val="tx1"/>
                </a:solidFill>
                <a:latin typeface="+mj-lt"/>
                <a:ea typeface="+mj-ea"/>
                <a:cs typeface="+mj-cs"/>
              </a:rPr>
            </a:br>
            <a:r>
              <a:rPr lang="en-US" sz="4400" b="1" kern="1200">
                <a:solidFill>
                  <a:schemeClr val="tx1"/>
                </a:solidFill>
                <a:latin typeface="+mj-lt"/>
                <a:ea typeface="+mj-ea"/>
                <a:cs typeface="+mj-cs"/>
              </a:rPr>
              <a:t>For Transfer</a:t>
            </a:r>
          </a:p>
        </p:txBody>
      </p:sp>
      <p:pic>
        <p:nvPicPr>
          <p:cNvPr id="4" name="Picture 3" descr="A screenshot of a computer screen&#10;&#10;Description automatically generated">
            <a:extLst>
              <a:ext uri="{FF2B5EF4-FFF2-40B4-BE49-F238E27FC236}">
                <a16:creationId xmlns:a16="http://schemas.microsoft.com/office/drawing/2014/main" id="{ED415D7A-2CA2-7B61-19E0-E0836CF1C738}"/>
              </a:ext>
            </a:extLst>
          </p:cNvPr>
          <p:cNvPicPr>
            <a:picLocks noChangeAspect="1"/>
          </p:cNvPicPr>
          <p:nvPr/>
        </p:nvPicPr>
        <p:blipFill>
          <a:blip r:embed="rId3"/>
          <a:stretch>
            <a:fillRect/>
          </a:stretch>
        </p:blipFill>
        <p:spPr>
          <a:xfrm>
            <a:off x="6942589" y="578738"/>
            <a:ext cx="3614973" cy="5670549"/>
          </a:xfrm>
          <a:prstGeom prst="rect">
            <a:avLst/>
          </a:prstGeom>
        </p:spPr>
      </p:pic>
      <p:pic>
        <p:nvPicPr>
          <p:cNvPr id="3" name="Picture 2" descr="A black and red text&#10;&#10;Description automatically generated">
            <a:extLst>
              <a:ext uri="{FF2B5EF4-FFF2-40B4-BE49-F238E27FC236}">
                <a16:creationId xmlns:a16="http://schemas.microsoft.com/office/drawing/2014/main" id="{527AD999-9AE4-3444-1689-DA9EF1106890}"/>
              </a:ext>
            </a:extLst>
          </p:cNvPr>
          <p:cNvPicPr>
            <a:picLocks noChangeAspect="1"/>
          </p:cNvPicPr>
          <p:nvPr/>
        </p:nvPicPr>
        <p:blipFill>
          <a:blip r:embed="rId4"/>
          <a:stretch>
            <a:fillRect/>
          </a:stretch>
        </p:blipFill>
        <p:spPr>
          <a:xfrm>
            <a:off x="10319657" y="110922"/>
            <a:ext cx="1685965" cy="1123977"/>
          </a:xfrm>
          <a:prstGeom prst="rect">
            <a:avLst/>
          </a:prstGeom>
        </p:spPr>
      </p:pic>
    </p:spTree>
    <p:extLst>
      <p:ext uri="{BB962C8B-B14F-4D97-AF65-F5344CB8AC3E}">
        <p14:creationId xmlns:p14="http://schemas.microsoft.com/office/powerpoint/2010/main" val="40853475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 name="Flowchart: Document 72">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175" y="0"/>
            <a:ext cx="3248025" cy="3400426"/>
          </a:xfrm>
          <a:prstGeom prst="flowChartDocument">
            <a:avLst/>
          </a:prstGeom>
          <a:solidFill>
            <a:srgbClr val="3135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a:extLst>
              <a:ext uri="{FF2B5EF4-FFF2-40B4-BE49-F238E27FC236}">
                <a16:creationId xmlns:a16="http://schemas.microsoft.com/office/drawing/2014/main" id="{9A07EF37-8149-A846-9638-9587DABC46BE}"/>
              </a:ext>
            </a:extLst>
          </p:cNvPr>
          <p:cNvSpPr>
            <a:spLocks noGrp="1"/>
          </p:cNvSpPr>
          <p:nvPr>
            <p:ph type="title"/>
          </p:nvPr>
        </p:nvSpPr>
        <p:spPr>
          <a:xfrm>
            <a:off x="838200" y="171162"/>
            <a:ext cx="2840182" cy="2371148"/>
          </a:xfrm>
        </p:spPr>
        <p:txBody>
          <a:bodyPr vert="horz" lIns="91440" tIns="45720" rIns="91440" bIns="45720" rtlCol="0" anchor="ctr">
            <a:normAutofit/>
          </a:bodyPr>
          <a:lstStyle/>
          <a:p>
            <a:pPr>
              <a:lnSpc>
                <a:spcPct val="90000"/>
              </a:lnSpc>
            </a:pPr>
            <a:r>
              <a:rPr lang="en-US" sz="3200" b="1" kern="1200">
                <a:solidFill>
                  <a:srgbClr val="FFFFFF"/>
                </a:solidFill>
                <a:latin typeface="+mj-lt"/>
                <a:ea typeface="+mj-ea"/>
                <a:cs typeface="+mj-cs"/>
              </a:rPr>
              <a:t>Code Debugging </a:t>
            </a:r>
            <a:br>
              <a:rPr lang="en-US" sz="3200" b="1" kern="1200">
                <a:solidFill>
                  <a:srgbClr val="FFFFFF"/>
                </a:solidFill>
                <a:latin typeface="+mj-lt"/>
                <a:ea typeface="+mj-ea"/>
                <a:cs typeface="+mj-cs"/>
              </a:rPr>
            </a:br>
            <a:r>
              <a:rPr lang="en-US" sz="3200" b="1" kern="1200">
                <a:solidFill>
                  <a:srgbClr val="FFFFFF"/>
                </a:solidFill>
                <a:latin typeface="+mj-lt"/>
                <a:ea typeface="+mj-ea"/>
                <a:cs typeface="+mj-cs"/>
              </a:rPr>
              <a:t> </a:t>
            </a:r>
            <a:br>
              <a:rPr lang="en-US" sz="3200" b="1" kern="1200">
                <a:solidFill>
                  <a:srgbClr val="FFFFFF"/>
                </a:solidFill>
                <a:latin typeface="+mj-lt"/>
                <a:ea typeface="+mj-ea"/>
                <a:cs typeface="+mj-cs"/>
              </a:rPr>
            </a:br>
            <a:r>
              <a:rPr lang="en-US" sz="3200" b="1" kern="1200">
                <a:solidFill>
                  <a:srgbClr val="FFFFFF"/>
                </a:solidFill>
                <a:latin typeface="+mj-lt"/>
                <a:ea typeface="+mj-ea"/>
                <a:cs typeface="+mj-cs"/>
              </a:rPr>
              <a:t>Fiddler</a:t>
            </a:r>
          </a:p>
        </p:txBody>
      </p:sp>
      <p:pic>
        <p:nvPicPr>
          <p:cNvPr id="6" name="Picture 5" descr="A screenshot of a computer&#10;&#10;Description automatically generated">
            <a:extLst>
              <a:ext uri="{FF2B5EF4-FFF2-40B4-BE49-F238E27FC236}">
                <a16:creationId xmlns:a16="http://schemas.microsoft.com/office/drawing/2014/main" id="{380453D7-8379-3707-495B-200162D7931A}"/>
              </a:ext>
            </a:extLst>
          </p:cNvPr>
          <p:cNvPicPr>
            <a:picLocks noChangeAspect="1"/>
          </p:cNvPicPr>
          <p:nvPr/>
        </p:nvPicPr>
        <p:blipFill>
          <a:blip r:embed="rId3"/>
          <a:stretch>
            <a:fillRect/>
          </a:stretch>
        </p:blipFill>
        <p:spPr>
          <a:xfrm>
            <a:off x="4207933" y="1620158"/>
            <a:ext cx="7347537" cy="3618660"/>
          </a:xfrm>
          <a:prstGeom prst="rect">
            <a:avLst/>
          </a:prstGeom>
        </p:spPr>
      </p:pic>
      <p:pic>
        <p:nvPicPr>
          <p:cNvPr id="3" name="Picture 2" descr="A black and red text&#10;&#10;Description automatically generated">
            <a:extLst>
              <a:ext uri="{FF2B5EF4-FFF2-40B4-BE49-F238E27FC236}">
                <a16:creationId xmlns:a16="http://schemas.microsoft.com/office/drawing/2014/main" id="{527AD999-9AE4-3444-1689-DA9EF1106890}"/>
              </a:ext>
            </a:extLst>
          </p:cNvPr>
          <p:cNvPicPr>
            <a:picLocks noChangeAspect="1"/>
          </p:cNvPicPr>
          <p:nvPr/>
        </p:nvPicPr>
        <p:blipFill>
          <a:blip r:embed="rId4"/>
          <a:stretch>
            <a:fillRect/>
          </a:stretch>
        </p:blipFill>
        <p:spPr>
          <a:xfrm>
            <a:off x="10319657" y="110922"/>
            <a:ext cx="1685965" cy="1123977"/>
          </a:xfrm>
          <a:prstGeom prst="rect">
            <a:avLst/>
          </a:prstGeom>
        </p:spPr>
      </p:pic>
    </p:spTree>
    <p:extLst>
      <p:ext uri="{BB962C8B-B14F-4D97-AF65-F5344CB8AC3E}">
        <p14:creationId xmlns:p14="http://schemas.microsoft.com/office/powerpoint/2010/main" val="27163238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1CD81A2A-6ED4-4EF4-A14C-912D31E148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5" name="Title 1">
            <a:extLst>
              <a:ext uri="{FF2B5EF4-FFF2-40B4-BE49-F238E27FC236}">
                <a16:creationId xmlns:a16="http://schemas.microsoft.com/office/drawing/2014/main" id="{9A07EF37-8149-A846-9638-9587DABC46BE}"/>
              </a:ext>
            </a:extLst>
          </p:cNvPr>
          <p:cNvSpPr>
            <a:spLocks noGrp="1"/>
          </p:cNvSpPr>
          <p:nvPr>
            <p:ph type="title"/>
          </p:nvPr>
        </p:nvSpPr>
        <p:spPr>
          <a:xfrm>
            <a:off x="838200" y="365125"/>
            <a:ext cx="5393361" cy="1325563"/>
          </a:xfrm>
        </p:spPr>
        <p:txBody>
          <a:bodyPr vert="horz" lIns="91440" tIns="45720" rIns="91440" bIns="45720" rtlCol="0" anchor="ctr">
            <a:normAutofit/>
          </a:bodyPr>
          <a:lstStyle/>
          <a:p>
            <a:pPr>
              <a:lnSpc>
                <a:spcPct val="90000"/>
              </a:lnSpc>
            </a:pPr>
            <a:r>
              <a:rPr lang="en-US" sz="4400" b="1" dirty="0">
                <a:latin typeface="+mj-lt"/>
              </a:rPr>
              <a:t>Features of fiddler</a:t>
            </a:r>
            <a:endParaRPr lang="en-US" sz="4400" b="1" kern="1200" dirty="0">
              <a:solidFill>
                <a:schemeClr val="tx1"/>
              </a:solidFill>
              <a:latin typeface="+mj-lt"/>
              <a:ea typeface="+mj-ea"/>
              <a:cs typeface="+mj-cs"/>
            </a:endParaRPr>
          </a:p>
        </p:txBody>
      </p:sp>
      <p:sp>
        <p:nvSpPr>
          <p:cNvPr id="14" name="Freeform: Shape 13">
            <a:extLst>
              <a:ext uri="{FF2B5EF4-FFF2-40B4-BE49-F238E27FC236}">
                <a16:creationId xmlns:a16="http://schemas.microsoft.com/office/drawing/2014/main" id="{1661932C-CA15-4E17-B115-FAE7CBEE47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198657" y="1"/>
            <a:ext cx="1155142" cy="625027"/>
          </a:xfrm>
          <a:custGeom>
            <a:avLst/>
            <a:gdLst>
              <a:gd name="connsiteX0" fmla="*/ 4784 w 1155142"/>
              <a:gd name="connsiteY0" fmla="*/ 0 h 625027"/>
              <a:gd name="connsiteX1" fmla="*/ 1150358 w 1155142"/>
              <a:gd name="connsiteY1" fmla="*/ 0 h 625027"/>
              <a:gd name="connsiteX2" fmla="*/ 1155142 w 1155142"/>
              <a:gd name="connsiteY2" fmla="*/ 47456 h 625027"/>
              <a:gd name="connsiteX3" fmla="*/ 577571 w 1155142"/>
              <a:gd name="connsiteY3" fmla="*/ 625027 h 625027"/>
              <a:gd name="connsiteX4" fmla="*/ 0 w 1155142"/>
              <a:gd name="connsiteY4" fmla="*/ 47456 h 6250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625027">
                <a:moveTo>
                  <a:pt x="4784" y="0"/>
                </a:moveTo>
                <a:lnTo>
                  <a:pt x="1150358" y="0"/>
                </a:lnTo>
                <a:lnTo>
                  <a:pt x="1155142" y="47456"/>
                </a:lnTo>
                <a:cubicBezTo>
                  <a:pt x="1155142" y="366440"/>
                  <a:pt x="896555" y="625027"/>
                  <a:pt x="577571" y="625027"/>
                </a:cubicBezTo>
                <a:cubicBezTo>
                  <a:pt x="258587" y="625027"/>
                  <a:pt x="0" y="366440"/>
                  <a:pt x="0" y="47456"/>
                </a:cubicBezTo>
                <a:close/>
              </a:path>
            </a:pathLst>
          </a:custGeom>
          <a:solidFill>
            <a:schemeClr val="accent5">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Oval 15">
            <a:extLst>
              <a:ext uri="{FF2B5EF4-FFF2-40B4-BE49-F238E27FC236}">
                <a16:creationId xmlns:a16="http://schemas.microsoft.com/office/drawing/2014/main" id="{8590ADD5-9383-4D3D-9047-3DA2593CCB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8185" y="3423959"/>
            <a:ext cx="540822" cy="540822"/>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black and red text&#10;&#10;Description automatically generated">
            <a:extLst>
              <a:ext uri="{FF2B5EF4-FFF2-40B4-BE49-F238E27FC236}">
                <a16:creationId xmlns:a16="http://schemas.microsoft.com/office/drawing/2014/main" id="{502B30A0-4957-67A8-F87D-545582DA85FC}"/>
              </a:ext>
            </a:extLst>
          </p:cNvPr>
          <p:cNvPicPr>
            <a:picLocks noChangeAspect="1"/>
          </p:cNvPicPr>
          <p:nvPr/>
        </p:nvPicPr>
        <p:blipFill>
          <a:blip r:embed="rId3"/>
          <a:stretch>
            <a:fillRect/>
          </a:stretch>
        </p:blipFill>
        <p:spPr>
          <a:xfrm>
            <a:off x="7887184" y="1845085"/>
            <a:ext cx="3781051" cy="2523851"/>
          </a:xfrm>
          <a:custGeom>
            <a:avLst/>
            <a:gdLst/>
            <a:ahLst/>
            <a:cxnLst/>
            <a:rect l="l" t="t" r="r" b="b"/>
            <a:pathLst>
              <a:path w="4114800" h="5712488">
                <a:moveTo>
                  <a:pt x="133155" y="0"/>
                </a:moveTo>
                <a:lnTo>
                  <a:pt x="3981645" y="0"/>
                </a:lnTo>
                <a:cubicBezTo>
                  <a:pt x="4055184" y="0"/>
                  <a:pt x="4114800" y="59616"/>
                  <a:pt x="4114800" y="133155"/>
                </a:cubicBezTo>
                <a:lnTo>
                  <a:pt x="4114800" y="5579333"/>
                </a:lnTo>
                <a:cubicBezTo>
                  <a:pt x="4114800" y="5652872"/>
                  <a:pt x="4055184" y="5712488"/>
                  <a:pt x="3981645" y="5712488"/>
                </a:cubicBezTo>
                <a:lnTo>
                  <a:pt x="133155" y="5712488"/>
                </a:lnTo>
                <a:cubicBezTo>
                  <a:pt x="59616" y="5712488"/>
                  <a:pt x="0" y="5652872"/>
                  <a:pt x="0" y="5579333"/>
                </a:cubicBezTo>
                <a:lnTo>
                  <a:pt x="0" y="133155"/>
                </a:lnTo>
                <a:cubicBezTo>
                  <a:pt x="0" y="59616"/>
                  <a:pt x="59616" y="0"/>
                  <a:pt x="133155" y="0"/>
                </a:cubicBezTo>
                <a:close/>
              </a:path>
            </a:pathLst>
          </a:custGeom>
        </p:spPr>
      </p:pic>
      <p:sp>
        <p:nvSpPr>
          <p:cNvPr id="18" name="Freeform: Shape 17">
            <a:extLst>
              <a:ext uri="{FF2B5EF4-FFF2-40B4-BE49-F238E27FC236}">
                <a16:creationId xmlns:a16="http://schemas.microsoft.com/office/drawing/2014/main" id="{DABE3E45-88CF-45D8-8D40-C773324D9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49602" y="1"/>
            <a:ext cx="2066948" cy="1621879"/>
          </a:xfrm>
          <a:custGeom>
            <a:avLst/>
            <a:gdLst>
              <a:gd name="connsiteX0" fmla="*/ 0 w 2066948"/>
              <a:gd name="connsiteY0" fmla="*/ 0 h 1621879"/>
              <a:gd name="connsiteX1" fmla="*/ 123825 w 2066948"/>
              <a:gd name="connsiteY1" fmla="*/ 0 h 1621879"/>
              <a:gd name="connsiteX2" fmla="*/ 123825 w 2066948"/>
              <a:gd name="connsiteY2" fmla="*/ 1452620 h 1621879"/>
              <a:gd name="connsiteX3" fmla="*/ 1881378 w 2066948"/>
              <a:gd name="connsiteY3" fmla="*/ 436017 h 1621879"/>
              <a:gd name="connsiteX4" fmla="*/ 1127572 w 2066948"/>
              <a:gd name="connsiteY4" fmla="*/ 0 h 1621879"/>
              <a:gd name="connsiteX5" fmla="*/ 1374887 w 2066948"/>
              <a:gd name="connsiteY5" fmla="*/ 0 h 1621879"/>
              <a:gd name="connsiteX6" fmla="*/ 2035969 w 2066948"/>
              <a:gd name="connsiteY6" fmla="*/ 382391 h 1621879"/>
              <a:gd name="connsiteX7" fmla="*/ 2058648 w 2066948"/>
              <a:gd name="connsiteY7" fmla="*/ 466963 h 1621879"/>
              <a:gd name="connsiteX8" fmla="*/ 2035969 w 2066948"/>
              <a:gd name="connsiteY8" fmla="*/ 489642 h 1621879"/>
              <a:gd name="connsiteX9" fmla="*/ 92869 w 2066948"/>
              <a:gd name="connsiteY9" fmla="*/ 1613592 h 1621879"/>
              <a:gd name="connsiteX10" fmla="*/ 61913 w 2066948"/>
              <a:gd name="connsiteY10" fmla="*/ 1621879 h 1621879"/>
              <a:gd name="connsiteX11" fmla="*/ 0 w 2066948"/>
              <a:gd name="connsiteY11" fmla="*/ 1559967 h 1621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66948" h="1621879">
                <a:moveTo>
                  <a:pt x="0" y="0"/>
                </a:moveTo>
                <a:lnTo>
                  <a:pt x="123825" y="0"/>
                </a:lnTo>
                <a:lnTo>
                  <a:pt x="123825" y="1452620"/>
                </a:lnTo>
                <a:lnTo>
                  <a:pt x="1881378" y="436017"/>
                </a:lnTo>
                <a:lnTo>
                  <a:pt x="1127572" y="0"/>
                </a:lnTo>
                <a:lnTo>
                  <a:pt x="1374887" y="0"/>
                </a:lnTo>
                <a:lnTo>
                  <a:pt x="2035969" y="382391"/>
                </a:lnTo>
                <a:cubicBezTo>
                  <a:pt x="2065582" y="399479"/>
                  <a:pt x="2075745" y="437340"/>
                  <a:pt x="2058648" y="466963"/>
                </a:cubicBezTo>
                <a:cubicBezTo>
                  <a:pt x="2053219" y="476384"/>
                  <a:pt x="2045389" y="484204"/>
                  <a:pt x="2035969" y="489642"/>
                </a:cubicBezTo>
                <a:lnTo>
                  <a:pt x="92869" y="1613592"/>
                </a:lnTo>
                <a:cubicBezTo>
                  <a:pt x="83458" y="1619031"/>
                  <a:pt x="72780" y="1621889"/>
                  <a:pt x="61913" y="1621879"/>
                </a:cubicBezTo>
                <a:cubicBezTo>
                  <a:pt x="27719" y="1621879"/>
                  <a:pt x="0" y="1594161"/>
                  <a:pt x="0" y="1559967"/>
                </a:cubicBezTo>
                <a:close/>
              </a:path>
            </a:pathLst>
          </a:custGeom>
          <a:solidFill>
            <a:schemeClr val="accent6"/>
          </a:solidFill>
          <a:ln w="9525" cap="flat">
            <a:noFill/>
            <a:prstDash val="solid"/>
            <a:miter/>
          </a:ln>
        </p:spPr>
        <p:txBody>
          <a:bodyPr rtlCol="0" anchor="ctr"/>
          <a:lstStyle/>
          <a:p>
            <a:endParaRPr lang="en-US"/>
          </a:p>
        </p:txBody>
      </p:sp>
      <p:cxnSp>
        <p:nvCxnSpPr>
          <p:cNvPr id="20" name="Straight Connector 19">
            <a:extLst>
              <a:ext uri="{FF2B5EF4-FFF2-40B4-BE49-F238E27FC236}">
                <a16:creationId xmlns:a16="http://schemas.microsoft.com/office/drawing/2014/main" id="{49CD1692-827B-4C8D-B4A1-134FD04CF4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138745" y="1027906"/>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22" name="Freeform: Shape 21">
            <a:extLst>
              <a:ext uri="{FF2B5EF4-FFF2-40B4-BE49-F238E27FC236}">
                <a16:creationId xmlns:a16="http://schemas.microsoft.com/office/drawing/2014/main" id="{B91ECDA9-56DC-4270-8F33-01C5637B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463438">
            <a:off x="7456580" y="5166682"/>
            <a:ext cx="1835725" cy="2024785"/>
          </a:xfrm>
          <a:custGeom>
            <a:avLst/>
            <a:gdLst>
              <a:gd name="connsiteX0" fmla="*/ 1801138 w 1835725"/>
              <a:gd name="connsiteY0" fmla="*/ 1622662 h 2024785"/>
              <a:gd name="connsiteX1" fmla="*/ 1835717 w 1835725"/>
              <a:gd name="connsiteY1" fmla="*/ 1680254 h 2024785"/>
              <a:gd name="connsiteX2" fmla="*/ 1812568 w 1835725"/>
              <a:gd name="connsiteY2" fmla="*/ 1877193 h 2024785"/>
              <a:gd name="connsiteX3" fmla="*/ 1776210 w 1835725"/>
              <a:gd name="connsiteY3" fmla="*/ 2024785 h 2024785"/>
              <a:gd name="connsiteX4" fmla="*/ 1655772 w 1835725"/>
              <a:gd name="connsiteY4" fmla="*/ 1983449 h 2024785"/>
              <a:gd name="connsiteX5" fmla="*/ 1687591 w 1835725"/>
              <a:gd name="connsiteY5" fmla="*/ 1854495 h 2024785"/>
              <a:gd name="connsiteX6" fmla="*/ 1708939 w 1835725"/>
              <a:gd name="connsiteY6" fmla="*/ 1673301 h 2024785"/>
              <a:gd name="connsiteX7" fmla="*/ 1778129 w 1835725"/>
              <a:gd name="connsiteY7" fmla="*/ 1615979 h 2024785"/>
              <a:gd name="connsiteX8" fmla="*/ 1801138 w 1835725"/>
              <a:gd name="connsiteY8" fmla="*/ 1622662 h 2024785"/>
              <a:gd name="connsiteX9" fmla="*/ 1585229 w 1835725"/>
              <a:gd name="connsiteY9" fmla="*/ 764759 h 2024785"/>
              <a:gd name="connsiteX10" fmla="*/ 1623024 w 1835725"/>
              <a:gd name="connsiteY10" fmla="*/ 792810 h 2024785"/>
              <a:gd name="connsiteX11" fmla="*/ 1777614 w 1835725"/>
              <a:gd name="connsiteY11" fmla="*/ 1157141 h 2024785"/>
              <a:gd name="connsiteX12" fmla="*/ 1733799 w 1835725"/>
              <a:gd name="connsiteY12" fmla="*/ 1235532 h 2024785"/>
              <a:gd name="connsiteX13" fmla="*/ 1716464 w 1835725"/>
              <a:gd name="connsiteY13" fmla="*/ 1237722 h 2024785"/>
              <a:gd name="connsiteX14" fmla="*/ 1716464 w 1835725"/>
              <a:gd name="connsiteY14" fmla="*/ 1237913 h 2024785"/>
              <a:gd name="connsiteX15" fmla="*/ 1655409 w 1835725"/>
              <a:gd name="connsiteY15" fmla="*/ 1191717 h 2024785"/>
              <a:gd name="connsiteX16" fmla="*/ 1513200 w 1835725"/>
              <a:gd name="connsiteY16" fmla="*/ 856627 h 2024785"/>
              <a:gd name="connsiteX17" fmla="*/ 1538499 w 1835725"/>
              <a:gd name="connsiteY17" fmla="*/ 770415 h 2024785"/>
              <a:gd name="connsiteX18" fmla="*/ 1585229 w 1835725"/>
              <a:gd name="connsiteY18" fmla="*/ 764759 h 2024785"/>
              <a:gd name="connsiteX19" fmla="*/ 477919 w 1835725"/>
              <a:gd name="connsiteY19" fmla="*/ 21437 h 2024785"/>
              <a:gd name="connsiteX20" fmla="*/ 509236 w 1835725"/>
              <a:gd name="connsiteY20" fmla="*/ 84182 h 2024785"/>
              <a:gd name="connsiteX21" fmla="*/ 445829 w 1835725"/>
              <a:gd name="connsiteY21" fmla="*/ 139871 h 2024785"/>
              <a:gd name="connsiteX22" fmla="*/ 437447 w 1835725"/>
              <a:gd name="connsiteY22" fmla="*/ 139395 h 2024785"/>
              <a:gd name="connsiteX23" fmla="*/ 73211 w 1835725"/>
              <a:gd name="connsiteY23" fmla="*/ 137204 h 2024785"/>
              <a:gd name="connsiteX24" fmla="*/ 749 w 1835725"/>
              <a:gd name="connsiteY24" fmla="*/ 84082 h 2024785"/>
              <a:gd name="connsiteX25" fmla="*/ 53871 w 1835725"/>
              <a:gd name="connsiteY25" fmla="*/ 11621 h 2024785"/>
              <a:gd name="connsiteX26" fmla="*/ 58352 w 1835725"/>
              <a:gd name="connsiteY26" fmla="*/ 11093 h 2024785"/>
              <a:gd name="connsiteX27" fmla="*/ 454020 w 1835725"/>
              <a:gd name="connsiteY27" fmla="*/ 13474 h 2024785"/>
              <a:gd name="connsiteX28" fmla="*/ 477919 w 1835725"/>
              <a:gd name="connsiteY28" fmla="*/ 21437 h 2024785"/>
              <a:gd name="connsiteX29" fmla="*/ 957797 w 1835725"/>
              <a:gd name="connsiteY29" fmla="*/ 167970 h 2024785"/>
              <a:gd name="connsiteX30" fmla="*/ 1286982 w 1835725"/>
              <a:gd name="connsiteY30" fmla="*/ 387616 h 2024785"/>
              <a:gd name="connsiteX31" fmla="*/ 1293725 w 1835725"/>
              <a:gd name="connsiteY31" fmla="*/ 477075 h 2024785"/>
              <a:gd name="connsiteX32" fmla="*/ 1245453 w 1835725"/>
              <a:gd name="connsiteY32" fmla="*/ 499154 h 2024785"/>
              <a:gd name="connsiteX33" fmla="*/ 1245167 w 1835725"/>
              <a:gd name="connsiteY33" fmla="*/ 499154 h 2024785"/>
              <a:gd name="connsiteX34" fmla="*/ 1203638 w 1835725"/>
              <a:gd name="connsiteY34" fmla="*/ 484104 h 2024785"/>
              <a:gd name="connsiteX35" fmla="*/ 900647 w 1835725"/>
              <a:gd name="connsiteY35" fmla="*/ 281508 h 2024785"/>
              <a:gd name="connsiteX36" fmla="*/ 872454 w 1835725"/>
              <a:gd name="connsiteY36" fmla="*/ 196164 h 2024785"/>
              <a:gd name="connsiteX37" fmla="*/ 957797 w 1835725"/>
              <a:gd name="connsiteY37" fmla="*/ 167970 h 2024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835725" h="2024785">
                <a:moveTo>
                  <a:pt x="1801138" y="1622662"/>
                </a:moveTo>
                <a:cubicBezTo>
                  <a:pt x="1822105" y="1633400"/>
                  <a:pt x="1836117" y="1655372"/>
                  <a:pt x="1835717" y="1680254"/>
                </a:cubicBezTo>
                <a:cubicBezTo>
                  <a:pt x="1832093" y="1746382"/>
                  <a:pt x="1824354" y="1812154"/>
                  <a:pt x="1812568" y="1877193"/>
                </a:cubicBezTo>
                <a:lnTo>
                  <a:pt x="1776210" y="2024785"/>
                </a:lnTo>
                <a:lnTo>
                  <a:pt x="1655772" y="1983449"/>
                </a:lnTo>
                <a:lnTo>
                  <a:pt x="1687591" y="1854495"/>
                </a:lnTo>
                <a:cubicBezTo>
                  <a:pt x="1698455" y="1794657"/>
                  <a:pt x="1705590" y="1734142"/>
                  <a:pt x="1708939" y="1673301"/>
                </a:cubicBezTo>
                <a:cubicBezTo>
                  <a:pt x="1712216" y="1638363"/>
                  <a:pt x="1743190" y="1612703"/>
                  <a:pt x="1778129" y="1615979"/>
                </a:cubicBezTo>
                <a:cubicBezTo>
                  <a:pt x="1786387" y="1616753"/>
                  <a:pt x="1794149" y="1619084"/>
                  <a:pt x="1801138" y="1622662"/>
                </a:cubicBezTo>
                <a:close/>
                <a:moveTo>
                  <a:pt x="1585229" y="764759"/>
                </a:moveTo>
                <a:cubicBezTo>
                  <a:pt x="1600438" y="768789"/>
                  <a:pt x="1614156" y="778436"/>
                  <a:pt x="1623024" y="792810"/>
                </a:cubicBezTo>
                <a:cubicBezTo>
                  <a:pt x="1689575" y="907319"/>
                  <a:pt x="1741505" y="1029715"/>
                  <a:pt x="1777614" y="1157141"/>
                </a:cubicBezTo>
                <a:cubicBezTo>
                  <a:pt x="1787149" y="1190888"/>
                  <a:pt x="1767537" y="1225969"/>
                  <a:pt x="1733799" y="1235532"/>
                </a:cubicBezTo>
                <a:cubicBezTo>
                  <a:pt x="1728151" y="1237046"/>
                  <a:pt x="1722312" y="1237780"/>
                  <a:pt x="1716464" y="1237722"/>
                </a:cubicBezTo>
                <a:lnTo>
                  <a:pt x="1716464" y="1237913"/>
                </a:lnTo>
                <a:cubicBezTo>
                  <a:pt x="1688070" y="1237913"/>
                  <a:pt x="1663124" y="1219044"/>
                  <a:pt x="1655409" y="1191717"/>
                </a:cubicBezTo>
                <a:cubicBezTo>
                  <a:pt x="1622214" y="1074512"/>
                  <a:pt x="1574437" y="961936"/>
                  <a:pt x="1513200" y="856627"/>
                </a:cubicBezTo>
                <a:cubicBezTo>
                  <a:pt x="1496379" y="825834"/>
                  <a:pt x="1507704" y="787236"/>
                  <a:pt x="1538499" y="770415"/>
                </a:cubicBezTo>
                <a:cubicBezTo>
                  <a:pt x="1553325" y="762319"/>
                  <a:pt x="1570022" y="760730"/>
                  <a:pt x="1585229" y="764759"/>
                </a:cubicBezTo>
                <a:close/>
                <a:moveTo>
                  <a:pt x="477919" y="21437"/>
                </a:moveTo>
                <a:cubicBezTo>
                  <a:pt x="499341" y="33775"/>
                  <a:pt x="512445" y="58102"/>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89834" y="-4456"/>
                  <a:pt x="322735" y="-3656"/>
                  <a:pt x="454020" y="13474"/>
                </a:cubicBezTo>
                <a:cubicBezTo>
                  <a:pt x="462713" y="14543"/>
                  <a:pt x="470778" y="17324"/>
                  <a:pt x="477919" y="21437"/>
                </a:cubicBezTo>
                <a:close/>
                <a:moveTo>
                  <a:pt x="957797" y="167970"/>
                </a:move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8235" y="164811"/>
                  <a:pt x="926445" y="152188"/>
                  <a:pt x="957797" y="167970"/>
                </a:cubicBezTo>
                <a:close/>
              </a:path>
            </a:pathLst>
          </a:custGeom>
          <a:solidFill>
            <a:schemeClr val="accent4"/>
          </a:solid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75F47824-961D-465D-84F9-EAE11BC617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9527" y="6033795"/>
            <a:ext cx="1991064" cy="824205"/>
          </a:xfrm>
          <a:custGeom>
            <a:avLst/>
            <a:gdLst>
              <a:gd name="connsiteX0" fmla="*/ 995532 w 1991064"/>
              <a:gd name="connsiteY0" fmla="*/ 0 h 824205"/>
              <a:gd name="connsiteX1" fmla="*/ 1984823 w 1991064"/>
              <a:gd name="connsiteY1" fmla="*/ 784423 h 824205"/>
              <a:gd name="connsiteX2" fmla="*/ 1991064 w 1991064"/>
              <a:gd name="connsiteY2" fmla="*/ 824205 h 824205"/>
              <a:gd name="connsiteX3" fmla="*/ 0 w 1991064"/>
              <a:gd name="connsiteY3" fmla="*/ 824205 h 824205"/>
              <a:gd name="connsiteX4" fmla="*/ 6241 w 1991064"/>
              <a:gd name="connsiteY4" fmla="*/ 784423 h 824205"/>
              <a:gd name="connsiteX5" fmla="*/ 995532 w 1991064"/>
              <a:gd name="connsiteY5" fmla="*/ 0 h 824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91064" h="824205">
                <a:moveTo>
                  <a:pt x="995532" y="0"/>
                </a:moveTo>
                <a:cubicBezTo>
                  <a:pt x="1483521" y="0"/>
                  <a:pt x="1890663" y="336754"/>
                  <a:pt x="1984823" y="784423"/>
                </a:cubicBezTo>
                <a:lnTo>
                  <a:pt x="1991064" y="824205"/>
                </a:lnTo>
                <a:lnTo>
                  <a:pt x="0" y="824205"/>
                </a:lnTo>
                <a:lnTo>
                  <a:pt x="6241" y="784423"/>
                </a:lnTo>
                <a:cubicBezTo>
                  <a:pt x="100402" y="336754"/>
                  <a:pt x="507544" y="0"/>
                  <a:pt x="995532"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Freeform: Shape 25">
            <a:extLst>
              <a:ext uri="{FF2B5EF4-FFF2-40B4-BE49-F238E27FC236}">
                <a16:creationId xmlns:a16="http://schemas.microsoft.com/office/drawing/2014/main" id="{FEC9DA3E-C1D7-472D-B7C0-F71AE41FBA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51696" y="5519196"/>
            <a:ext cx="1340305" cy="1338805"/>
          </a:xfrm>
          <a:custGeom>
            <a:avLst/>
            <a:gdLst>
              <a:gd name="connsiteX0" fmla="*/ 61913 w 1340305"/>
              <a:gd name="connsiteY0" fmla="*/ 0 h 1338805"/>
              <a:gd name="connsiteX1" fmla="*/ 1340305 w 1340305"/>
              <a:gd name="connsiteY1" fmla="*/ 0 h 1338805"/>
              <a:gd name="connsiteX2" fmla="*/ 1340305 w 1340305"/>
              <a:gd name="connsiteY2" fmla="*/ 123825 h 1338805"/>
              <a:gd name="connsiteX3" fmla="*/ 123825 w 1340305"/>
              <a:gd name="connsiteY3" fmla="*/ 123825 h 1338805"/>
              <a:gd name="connsiteX4" fmla="*/ 123825 w 1340305"/>
              <a:gd name="connsiteY4" fmla="*/ 1338805 h 1338805"/>
              <a:gd name="connsiteX5" fmla="*/ 0 w 1340305"/>
              <a:gd name="connsiteY5" fmla="*/ 1338805 h 1338805"/>
              <a:gd name="connsiteX6" fmla="*/ 0 w 1340305"/>
              <a:gd name="connsiteY6" fmla="*/ 61913 h 1338805"/>
              <a:gd name="connsiteX7" fmla="*/ 61913 w 1340305"/>
              <a:gd name="connsiteY7" fmla="*/ 0 h 1338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40305" h="1338805">
                <a:moveTo>
                  <a:pt x="61913" y="0"/>
                </a:moveTo>
                <a:lnTo>
                  <a:pt x="1340305" y="0"/>
                </a:lnTo>
                <a:lnTo>
                  <a:pt x="1340305" y="123825"/>
                </a:lnTo>
                <a:lnTo>
                  <a:pt x="123825" y="123825"/>
                </a:lnTo>
                <a:lnTo>
                  <a:pt x="123825" y="1338805"/>
                </a:lnTo>
                <a:lnTo>
                  <a:pt x="0" y="1338805"/>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3" name="Rectangle 2">
            <a:extLst>
              <a:ext uri="{FF2B5EF4-FFF2-40B4-BE49-F238E27FC236}">
                <a16:creationId xmlns:a16="http://schemas.microsoft.com/office/drawing/2014/main" id="{46B5B5FD-A7A3-4D3B-5FAF-083B524D5D8A}"/>
              </a:ext>
            </a:extLst>
          </p:cNvPr>
          <p:cNvSpPr>
            <a:spLocks noChangeArrowheads="1"/>
          </p:cNvSpPr>
          <p:nvPr/>
        </p:nvSpPr>
        <p:spPr bwMode="auto">
          <a:xfrm>
            <a:off x="152400" y="-32266"/>
            <a:ext cx="39305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a:t>
            </a:r>
          </a:p>
        </p:txBody>
      </p:sp>
      <p:graphicFrame>
        <p:nvGraphicFramePr>
          <p:cNvPr id="28" name="Text Placeholder 3">
            <a:extLst>
              <a:ext uri="{FF2B5EF4-FFF2-40B4-BE49-F238E27FC236}">
                <a16:creationId xmlns:a16="http://schemas.microsoft.com/office/drawing/2014/main" id="{F5C56143-EC1E-8B4B-46A2-3B884CE2F6B9}"/>
              </a:ext>
            </a:extLst>
          </p:cNvPr>
          <p:cNvGraphicFramePr/>
          <p:nvPr>
            <p:extLst>
              <p:ext uri="{D42A27DB-BD31-4B8C-83A1-F6EECF244321}">
                <p14:modId xmlns:p14="http://schemas.microsoft.com/office/powerpoint/2010/main" val="205851963"/>
              </p:ext>
            </p:extLst>
          </p:nvPr>
        </p:nvGraphicFramePr>
        <p:xfrm>
          <a:off x="838200" y="1825625"/>
          <a:ext cx="5393361" cy="435133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9261541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3" name="Rectangle 92">
            <a:extLst>
              <a:ext uri="{FF2B5EF4-FFF2-40B4-BE49-F238E27FC236}">
                <a16:creationId xmlns:a16="http://schemas.microsoft.com/office/drawing/2014/main" id="{5DCB5928-DC7D-4612-9922-441966E156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5" name="Freeform: Shape 94">
            <a:extLst>
              <a:ext uri="{FF2B5EF4-FFF2-40B4-BE49-F238E27FC236}">
                <a16:creationId xmlns:a16="http://schemas.microsoft.com/office/drawing/2014/main" id="{682C1161-1736-45EC-99B7-33F3CAE9D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59047" cy="6858000"/>
          </a:xfrm>
          <a:custGeom>
            <a:avLst/>
            <a:gdLst>
              <a:gd name="connsiteX0" fmla="*/ 0 w 4959047"/>
              <a:gd name="connsiteY0" fmla="*/ 0 h 6858000"/>
              <a:gd name="connsiteX1" fmla="*/ 4110127 w 4959047"/>
              <a:gd name="connsiteY1" fmla="*/ 0 h 6858000"/>
              <a:gd name="connsiteX2" fmla="*/ 4179024 w 4959047"/>
              <a:gd name="connsiteY2" fmla="*/ 123368 h 6858000"/>
              <a:gd name="connsiteX3" fmla="*/ 4959047 w 4959047"/>
              <a:gd name="connsiteY3" fmla="*/ 3429000 h 6858000"/>
              <a:gd name="connsiteX4" fmla="*/ 4179024 w 4959047"/>
              <a:gd name="connsiteY4" fmla="*/ 6734633 h 6858000"/>
              <a:gd name="connsiteX5" fmla="*/ 4110127 w 4959047"/>
              <a:gd name="connsiteY5" fmla="*/ 6858000 h 6858000"/>
              <a:gd name="connsiteX6" fmla="*/ 0 w 495904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59047" h="6858000">
                <a:moveTo>
                  <a:pt x="0" y="0"/>
                </a:moveTo>
                <a:lnTo>
                  <a:pt x="4110127" y="0"/>
                </a:lnTo>
                <a:lnTo>
                  <a:pt x="4179024" y="123368"/>
                </a:lnTo>
                <a:cubicBezTo>
                  <a:pt x="4668929" y="1045156"/>
                  <a:pt x="4959047" y="2189404"/>
                  <a:pt x="4959047" y="3429000"/>
                </a:cubicBezTo>
                <a:cubicBezTo>
                  <a:pt x="4959047" y="4668597"/>
                  <a:pt x="4668929" y="5812845"/>
                  <a:pt x="4179024" y="6734633"/>
                </a:cubicBezTo>
                <a:lnTo>
                  <a:pt x="4110127" y="6858000"/>
                </a:lnTo>
                <a:lnTo>
                  <a:pt x="0" y="6858000"/>
                </a:lnTo>
                <a:close/>
              </a:path>
            </a:pathLst>
          </a:custGeom>
          <a:ln w="9525">
            <a:solidFill>
              <a:srgbClr val="E6E6E6"/>
            </a:solidFill>
          </a:ln>
          <a:effectLst>
            <a:outerShdw blurRad="762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97" name="Freeform: Shape 96">
            <a:extLst>
              <a:ext uri="{FF2B5EF4-FFF2-40B4-BE49-F238E27FC236}">
                <a16:creationId xmlns:a16="http://schemas.microsoft.com/office/drawing/2014/main" id="{84D4DDB8-B68F-45B0-9F62-C4279996F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48887" cy="6858000"/>
          </a:xfrm>
          <a:custGeom>
            <a:avLst/>
            <a:gdLst>
              <a:gd name="connsiteX0" fmla="*/ 0 w 4948887"/>
              <a:gd name="connsiteY0" fmla="*/ 0 h 6858000"/>
              <a:gd name="connsiteX1" fmla="*/ 4099967 w 4948887"/>
              <a:gd name="connsiteY1" fmla="*/ 0 h 6858000"/>
              <a:gd name="connsiteX2" fmla="*/ 4168864 w 4948887"/>
              <a:gd name="connsiteY2" fmla="*/ 123368 h 6858000"/>
              <a:gd name="connsiteX3" fmla="*/ 4948887 w 4948887"/>
              <a:gd name="connsiteY3" fmla="*/ 3429000 h 6858000"/>
              <a:gd name="connsiteX4" fmla="*/ 4168864 w 4948887"/>
              <a:gd name="connsiteY4" fmla="*/ 6734633 h 6858000"/>
              <a:gd name="connsiteX5" fmla="*/ 4099967 w 4948887"/>
              <a:gd name="connsiteY5" fmla="*/ 6858000 h 6858000"/>
              <a:gd name="connsiteX6" fmla="*/ 0 w 494888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8887" h="6858000">
                <a:moveTo>
                  <a:pt x="0" y="0"/>
                </a:moveTo>
                <a:lnTo>
                  <a:pt x="4099967" y="0"/>
                </a:lnTo>
                <a:lnTo>
                  <a:pt x="4168864" y="123368"/>
                </a:lnTo>
                <a:cubicBezTo>
                  <a:pt x="4658769" y="1045156"/>
                  <a:pt x="4948887" y="2189404"/>
                  <a:pt x="4948887" y="3429000"/>
                </a:cubicBezTo>
                <a:cubicBezTo>
                  <a:pt x="4948887" y="4668597"/>
                  <a:pt x="4658769" y="5812845"/>
                  <a:pt x="4168864" y="6734633"/>
                </a:cubicBezTo>
                <a:lnTo>
                  <a:pt x="4099967"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Title 1">
            <a:extLst>
              <a:ext uri="{FF2B5EF4-FFF2-40B4-BE49-F238E27FC236}">
                <a16:creationId xmlns:a16="http://schemas.microsoft.com/office/drawing/2014/main" id="{9A07EF37-8149-A846-9638-9587DABC46BE}"/>
              </a:ext>
            </a:extLst>
          </p:cNvPr>
          <p:cNvSpPr>
            <a:spLocks noGrp="1"/>
          </p:cNvSpPr>
          <p:nvPr>
            <p:ph type="title"/>
          </p:nvPr>
        </p:nvSpPr>
        <p:spPr>
          <a:xfrm>
            <a:off x="477981" y="1122363"/>
            <a:ext cx="4023360" cy="3204134"/>
          </a:xfrm>
        </p:spPr>
        <p:txBody>
          <a:bodyPr vert="horz" lIns="91440" tIns="45720" rIns="91440" bIns="45720" rtlCol="0" anchor="b">
            <a:normAutofit/>
          </a:bodyPr>
          <a:lstStyle/>
          <a:p>
            <a:pPr>
              <a:lnSpc>
                <a:spcPct val="90000"/>
              </a:lnSpc>
            </a:pPr>
            <a:r>
              <a:rPr lang="en-US" sz="4800" b="1" kern="1200">
                <a:solidFill>
                  <a:schemeClr val="tx1"/>
                </a:solidFill>
                <a:latin typeface="+mj-lt"/>
                <a:ea typeface="+mj-ea"/>
                <a:cs typeface="+mj-cs"/>
              </a:rPr>
              <a:t>Code Debugging </a:t>
            </a:r>
            <a:br>
              <a:rPr lang="en-US" sz="4800" b="1" kern="1200">
                <a:solidFill>
                  <a:schemeClr val="tx1"/>
                </a:solidFill>
                <a:latin typeface="+mj-lt"/>
                <a:ea typeface="+mj-ea"/>
                <a:cs typeface="+mj-cs"/>
              </a:rPr>
            </a:br>
            <a:r>
              <a:rPr lang="en-US" sz="4800" b="1" kern="1200">
                <a:solidFill>
                  <a:schemeClr val="tx1"/>
                </a:solidFill>
                <a:latin typeface="+mj-lt"/>
                <a:ea typeface="+mj-ea"/>
                <a:cs typeface="+mj-cs"/>
              </a:rPr>
              <a:t> </a:t>
            </a:r>
          </a:p>
        </p:txBody>
      </p:sp>
      <p:sp>
        <p:nvSpPr>
          <p:cNvPr id="99" name="Rectangle 98">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01" name="Rectangle 100">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3" descr="A screenshot of a computer&#10;&#10;Description automatically generated">
            <a:extLst>
              <a:ext uri="{FF2B5EF4-FFF2-40B4-BE49-F238E27FC236}">
                <a16:creationId xmlns:a16="http://schemas.microsoft.com/office/drawing/2014/main" id="{31027334-40DB-1EF1-D6BD-EE7ECF2ECADD}"/>
              </a:ext>
            </a:extLst>
          </p:cNvPr>
          <p:cNvPicPr>
            <a:picLocks noChangeAspect="1"/>
          </p:cNvPicPr>
          <p:nvPr/>
        </p:nvPicPr>
        <p:blipFill>
          <a:blip r:embed="rId3"/>
          <a:stretch>
            <a:fillRect/>
          </a:stretch>
        </p:blipFill>
        <p:spPr>
          <a:xfrm>
            <a:off x="5414356" y="1759176"/>
            <a:ext cx="6408836" cy="3188395"/>
          </a:xfrm>
          <a:prstGeom prst="rect">
            <a:avLst/>
          </a:prstGeom>
        </p:spPr>
      </p:pic>
      <p:pic>
        <p:nvPicPr>
          <p:cNvPr id="3" name="Picture 2" descr="A black and red text&#10;&#10;Description automatically generated">
            <a:extLst>
              <a:ext uri="{FF2B5EF4-FFF2-40B4-BE49-F238E27FC236}">
                <a16:creationId xmlns:a16="http://schemas.microsoft.com/office/drawing/2014/main" id="{527AD999-9AE4-3444-1689-DA9EF1106890}"/>
              </a:ext>
            </a:extLst>
          </p:cNvPr>
          <p:cNvPicPr>
            <a:picLocks noChangeAspect="1"/>
          </p:cNvPicPr>
          <p:nvPr/>
        </p:nvPicPr>
        <p:blipFill>
          <a:blip r:embed="rId4"/>
          <a:stretch>
            <a:fillRect/>
          </a:stretch>
        </p:blipFill>
        <p:spPr>
          <a:xfrm>
            <a:off x="10319657" y="110922"/>
            <a:ext cx="1685965" cy="1123977"/>
          </a:xfrm>
          <a:prstGeom prst="rect">
            <a:avLst/>
          </a:prstGeom>
        </p:spPr>
      </p:pic>
    </p:spTree>
    <p:extLst>
      <p:ext uri="{BB962C8B-B14F-4D97-AF65-F5344CB8AC3E}">
        <p14:creationId xmlns:p14="http://schemas.microsoft.com/office/powerpoint/2010/main" val="42761533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7" name="Rectangle 46">
            <a:extLst>
              <a:ext uri="{FF2B5EF4-FFF2-40B4-BE49-F238E27FC236}">
                <a16:creationId xmlns:a16="http://schemas.microsoft.com/office/drawing/2014/main" id="{5463EB0A-3D7C-4AA5-BFA5-8EE5B4BA56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0123507-2C28-734B-8F2E-B579734E1665}"/>
              </a:ext>
            </a:extLst>
          </p:cNvPr>
          <p:cNvSpPr>
            <a:spLocks noGrp="1"/>
          </p:cNvSpPr>
          <p:nvPr>
            <p:ph type="title"/>
          </p:nvPr>
        </p:nvSpPr>
        <p:spPr>
          <a:xfrm>
            <a:off x="578651" y="1122363"/>
            <a:ext cx="11034695" cy="3174690"/>
          </a:xfrm>
        </p:spPr>
        <p:txBody>
          <a:bodyPr vert="horz" lIns="91440" tIns="45720" rIns="91440" bIns="45720" rtlCol="0" anchor="b">
            <a:normAutofit/>
          </a:bodyPr>
          <a:lstStyle/>
          <a:p>
            <a:pPr algn="l">
              <a:lnSpc>
                <a:spcPct val="90000"/>
              </a:lnSpc>
            </a:pPr>
            <a:r>
              <a:rPr lang="en-US" sz="8000" kern="1200">
                <a:solidFill>
                  <a:schemeClr val="tx1"/>
                </a:solidFill>
                <a:latin typeface="+mj-lt"/>
                <a:ea typeface="+mj-ea"/>
                <a:cs typeface="+mj-cs"/>
              </a:rPr>
              <a:t>thank you</a:t>
            </a:r>
          </a:p>
        </p:txBody>
      </p:sp>
      <p:sp>
        <p:nvSpPr>
          <p:cNvPr id="3" name="Text Placeholder 2">
            <a:extLst>
              <a:ext uri="{FF2B5EF4-FFF2-40B4-BE49-F238E27FC236}">
                <a16:creationId xmlns:a16="http://schemas.microsoft.com/office/drawing/2014/main" id="{91AF2809-536E-714F-831D-0DC1478E9939}"/>
              </a:ext>
            </a:extLst>
          </p:cNvPr>
          <p:cNvSpPr>
            <a:spLocks noGrp="1"/>
          </p:cNvSpPr>
          <p:nvPr>
            <p:ph type="body" sz="quarter" idx="10"/>
          </p:nvPr>
        </p:nvSpPr>
        <p:spPr>
          <a:xfrm>
            <a:off x="578651" y="4723637"/>
            <a:ext cx="11034695" cy="1481396"/>
          </a:xfrm>
        </p:spPr>
        <p:txBody>
          <a:bodyPr vert="horz" lIns="91440" tIns="45720" rIns="91440" bIns="45720" rtlCol="0">
            <a:normAutofit/>
          </a:bodyPr>
          <a:lstStyle/>
          <a:p>
            <a:pPr algn="l">
              <a:lnSpc>
                <a:spcPct val="90000"/>
              </a:lnSpc>
              <a:spcBef>
                <a:spcPts val="1000"/>
              </a:spcBef>
            </a:pPr>
            <a:r>
              <a:rPr lang="en-US" sz="2800" kern="1200">
                <a:solidFill>
                  <a:schemeClr val="tx1"/>
                </a:solidFill>
                <a:latin typeface="+mn-lt"/>
                <a:ea typeface="+mn-ea"/>
                <a:cs typeface="+mn-cs"/>
              </a:rPr>
              <a:t>rahul.reddysiripuram@publicissapient.com</a:t>
            </a:r>
          </a:p>
        </p:txBody>
      </p:sp>
      <p:sp>
        <p:nvSpPr>
          <p:cNvPr id="49" name="Rectangle 48">
            <a:extLst>
              <a:ext uri="{FF2B5EF4-FFF2-40B4-BE49-F238E27FC236}">
                <a16:creationId xmlns:a16="http://schemas.microsoft.com/office/drawing/2014/main" id="{7945AD00-F967-454D-A4B2-39ABA5C88C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1" name="Rectangle 50">
            <a:extLst>
              <a:ext uri="{FF2B5EF4-FFF2-40B4-BE49-F238E27FC236}">
                <a16:creationId xmlns:a16="http://schemas.microsoft.com/office/drawing/2014/main" id="{E9BC5B79-B912-427C-8219-E3E50943FC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Tree>
    <p:extLst>
      <p:ext uri="{BB962C8B-B14F-4D97-AF65-F5344CB8AC3E}">
        <p14:creationId xmlns:p14="http://schemas.microsoft.com/office/powerpoint/2010/main" val="3884738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1">
            <a:extLst>
              <a:ext uri="{FF2B5EF4-FFF2-40B4-BE49-F238E27FC236}">
                <a16:creationId xmlns:a16="http://schemas.microsoft.com/office/drawing/2014/main" id="{0D6C73CB-BAE1-354B-A49C-40C1B085365B}"/>
              </a:ext>
            </a:extLst>
          </p:cNvPr>
          <p:cNvSpPr>
            <a:spLocks noGrp="1"/>
          </p:cNvSpPr>
          <p:nvPr>
            <p:ph type="ctrTitle"/>
          </p:nvPr>
        </p:nvSpPr>
        <p:spPr>
          <a:xfrm>
            <a:off x="477981" y="1122363"/>
            <a:ext cx="4023360" cy="3204134"/>
          </a:xfrm>
        </p:spPr>
        <p:txBody>
          <a:bodyPr vert="horz" lIns="91440" tIns="45720" rIns="91440" bIns="45720" rtlCol="0" anchor="b">
            <a:normAutofit/>
          </a:bodyPr>
          <a:lstStyle/>
          <a:p>
            <a:pPr>
              <a:lnSpc>
                <a:spcPct val="90000"/>
              </a:lnSpc>
            </a:pPr>
            <a:r>
              <a:rPr lang="en-US" sz="4800" dirty="0">
                <a:latin typeface="+mj-lt"/>
              </a:rPr>
              <a:t>Online banking Transaction System </a:t>
            </a:r>
          </a:p>
        </p:txBody>
      </p:sp>
      <p:sp>
        <p:nvSpPr>
          <p:cNvPr id="5" name="Subtitle 2">
            <a:extLst>
              <a:ext uri="{FF2B5EF4-FFF2-40B4-BE49-F238E27FC236}">
                <a16:creationId xmlns:a16="http://schemas.microsoft.com/office/drawing/2014/main" id="{0B3FFB2D-1E5F-2F4C-8C8E-5934DD52715F}"/>
              </a:ext>
            </a:extLst>
          </p:cNvPr>
          <p:cNvSpPr>
            <a:spLocks noGrp="1"/>
          </p:cNvSpPr>
          <p:nvPr>
            <p:ph type="subTitle" idx="1"/>
          </p:nvPr>
        </p:nvSpPr>
        <p:spPr>
          <a:xfrm>
            <a:off x="477980" y="4872922"/>
            <a:ext cx="4023359" cy="1208141"/>
          </a:xfrm>
        </p:spPr>
        <p:txBody>
          <a:bodyPr vert="horz" lIns="91440" tIns="45720" rIns="91440" bIns="45720" rtlCol="0">
            <a:normAutofit/>
          </a:bodyPr>
          <a:lstStyle/>
          <a:p>
            <a:pPr>
              <a:lnSpc>
                <a:spcPct val="90000"/>
              </a:lnSpc>
            </a:pPr>
            <a:r>
              <a:rPr lang="en-US" sz="2000" dirty="0">
                <a:solidFill>
                  <a:schemeClr val="tx1"/>
                </a:solidFill>
                <a:latin typeface="+mn-lt"/>
              </a:rPr>
              <a:t>August 5,2024</a:t>
            </a:r>
          </a:p>
          <a:p>
            <a:pPr>
              <a:lnSpc>
                <a:spcPct val="90000"/>
              </a:lnSpc>
            </a:pPr>
            <a:endParaRPr lang="en-US" sz="2000" dirty="0">
              <a:solidFill>
                <a:schemeClr val="tx1"/>
              </a:solidFill>
              <a:latin typeface="+mn-lt"/>
            </a:endParaRPr>
          </a:p>
          <a:p>
            <a:pPr>
              <a:lnSpc>
                <a:spcPct val="90000"/>
              </a:lnSpc>
            </a:pPr>
            <a:r>
              <a:rPr lang="en-US" sz="2000" dirty="0">
                <a:solidFill>
                  <a:schemeClr val="tx1"/>
                </a:solidFill>
                <a:latin typeface="+mn-lt"/>
              </a:rPr>
              <a:t>Rahul Reddy Siripuram</a:t>
            </a:r>
          </a:p>
        </p:txBody>
      </p:sp>
      <p:sp>
        <p:nvSpPr>
          <p:cNvPr id="14" name="Rectangle 13">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6" name="Rectangle 15">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Picture 6" descr="A black and red text&#10;&#10;Description automatically generated">
            <a:extLst>
              <a:ext uri="{FF2B5EF4-FFF2-40B4-BE49-F238E27FC236}">
                <a16:creationId xmlns:a16="http://schemas.microsoft.com/office/drawing/2014/main" id="{835CC8CB-94A0-C8AA-BAD7-5B5B539F72A2}"/>
              </a:ext>
            </a:extLst>
          </p:cNvPr>
          <p:cNvPicPr>
            <a:picLocks noChangeAspect="1"/>
          </p:cNvPicPr>
          <p:nvPr/>
        </p:nvPicPr>
        <p:blipFill>
          <a:blip r:embed="rId3"/>
          <a:stretch>
            <a:fillRect/>
          </a:stretch>
        </p:blipFill>
        <p:spPr>
          <a:xfrm>
            <a:off x="813148" y="66846"/>
            <a:ext cx="1676511" cy="1117674"/>
          </a:xfrm>
          <a:prstGeom prst="rect">
            <a:avLst/>
          </a:prstGeom>
        </p:spPr>
      </p:pic>
      <p:pic>
        <p:nvPicPr>
          <p:cNvPr id="6" name="Picture 5" descr="A close-up of a building&#10;&#10;Description automatically generated">
            <a:extLst>
              <a:ext uri="{FF2B5EF4-FFF2-40B4-BE49-F238E27FC236}">
                <a16:creationId xmlns:a16="http://schemas.microsoft.com/office/drawing/2014/main" id="{B3D732C8-8DC2-0458-1E0E-E4744A49B4F9}"/>
              </a:ext>
            </a:extLst>
          </p:cNvPr>
          <p:cNvPicPr>
            <a:picLocks noChangeAspect="1"/>
          </p:cNvPicPr>
          <p:nvPr/>
        </p:nvPicPr>
        <p:blipFill>
          <a:blip r:embed="rId4"/>
          <a:stretch>
            <a:fillRect/>
          </a:stretch>
        </p:blipFill>
        <p:spPr>
          <a:xfrm>
            <a:off x="4790787" y="625684"/>
            <a:ext cx="7205517" cy="540413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8684356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700"/>
                                        <p:tgtEl>
                                          <p:spTgt spid="4"/>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5">
                                            <p:txEl>
                                              <p:pRg st="0" end="0"/>
                                            </p:txEl>
                                          </p:spTgt>
                                        </p:tgtEl>
                                        <p:attrNameLst>
                                          <p:attrName>style.visibility</p:attrName>
                                        </p:attrNameLst>
                                      </p:cBhvr>
                                      <p:to>
                                        <p:strVal val="visible"/>
                                      </p:to>
                                    </p:set>
                                    <p:animEffect transition="in" filter="fade">
                                      <p:cBhvr>
                                        <p:cTn id="10" dur="700"/>
                                        <p:tgtEl>
                                          <p:spTgt spid="5">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1500"/>
                                  </p:stCondLst>
                                  <p:iterate>
                                    <p:tmPct val="10000"/>
                                  </p:iterate>
                                  <p:childTnLst>
                                    <p:set>
                                      <p:cBhvr>
                                        <p:cTn id="14" dur="1" fill="hold">
                                          <p:stCondLst>
                                            <p:cond delay="0"/>
                                          </p:stCondLst>
                                        </p:cTn>
                                        <p:tgtEl>
                                          <p:spTgt spid="5">
                                            <p:txEl>
                                              <p:pRg st="2" end="2"/>
                                            </p:txEl>
                                          </p:spTgt>
                                        </p:tgtEl>
                                        <p:attrNameLst>
                                          <p:attrName>style.visibility</p:attrName>
                                        </p:attrNameLst>
                                      </p:cBhvr>
                                      <p:to>
                                        <p:strVal val="visible"/>
                                      </p:to>
                                    </p:set>
                                    <p:animEffect transition="in" filter="fade">
                                      <p:cBhvr>
                                        <p:cTn id="15" dur="7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E45CA849-654C-4173-AD99-B3A2528275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03CCBBC0-A185-4247-9510-25C80ACDD769}"/>
              </a:ext>
            </a:extLst>
          </p:cNvPr>
          <p:cNvSpPr>
            <a:spLocks noGrp="1"/>
          </p:cNvSpPr>
          <p:nvPr>
            <p:ph type="ctrTitle"/>
          </p:nvPr>
        </p:nvSpPr>
        <p:spPr>
          <a:xfrm>
            <a:off x="429768" y="411480"/>
            <a:ext cx="11201400" cy="1106424"/>
          </a:xfrm>
        </p:spPr>
        <p:txBody>
          <a:bodyPr vert="horz" lIns="91440" tIns="45720" rIns="91440" bIns="45720" rtlCol="0" anchor="ctr">
            <a:normAutofit/>
          </a:bodyPr>
          <a:lstStyle/>
          <a:p>
            <a:pPr>
              <a:lnSpc>
                <a:spcPct val="90000"/>
              </a:lnSpc>
            </a:pPr>
            <a:r>
              <a:rPr lang="en-US" sz="3600">
                <a:solidFill>
                  <a:schemeClr val="tx1"/>
                </a:solidFill>
                <a:latin typeface="+mj-lt"/>
              </a:rPr>
              <a:t>Agenda</a:t>
            </a:r>
          </a:p>
        </p:txBody>
      </p:sp>
      <p:sp>
        <p:nvSpPr>
          <p:cNvPr id="23" name="Rectangle 22">
            <a:extLst>
              <a:ext uri="{FF2B5EF4-FFF2-40B4-BE49-F238E27FC236}">
                <a16:creationId xmlns:a16="http://schemas.microsoft.com/office/drawing/2014/main" id="{3E23A947-2D45-4208-AE2B-64948C87A3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87931"/>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3" name="Picture 2">
            <a:extLst>
              <a:ext uri="{FF2B5EF4-FFF2-40B4-BE49-F238E27FC236}">
                <a16:creationId xmlns:a16="http://schemas.microsoft.com/office/drawing/2014/main" id="{F1B4974F-EC97-E0BB-94D0-5681DCA81F8A}"/>
              </a:ext>
            </a:extLst>
          </p:cNvPr>
          <p:cNvPicPr>
            <a:picLocks noChangeAspect="1"/>
          </p:cNvPicPr>
          <p:nvPr/>
        </p:nvPicPr>
        <p:blipFill>
          <a:blip r:embed="rId3"/>
          <a:srcRect l="996"/>
          <a:stretch/>
        </p:blipFill>
        <p:spPr>
          <a:xfrm>
            <a:off x="429768" y="1721922"/>
            <a:ext cx="6704891" cy="4520559"/>
          </a:xfrm>
          <a:prstGeom prst="rect">
            <a:avLst/>
          </a:prstGeom>
        </p:spPr>
      </p:pic>
      <p:sp useBgFill="1">
        <p:nvSpPr>
          <p:cNvPr id="25" name="Rectangle 24">
            <a:extLst>
              <a:ext uri="{FF2B5EF4-FFF2-40B4-BE49-F238E27FC236}">
                <a16:creationId xmlns:a16="http://schemas.microsoft.com/office/drawing/2014/main" id="{E5BBB0F9-6A59-4D02-A9C7-A2D6516684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43801" y="1721922"/>
            <a:ext cx="4218432" cy="4520560"/>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Picture 6" descr="A black and red text&#10;&#10;Description automatically generated">
            <a:extLst>
              <a:ext uri="{FF2B5EF4-FFF2-40B4-BE49-F238E27FC236}">
                <a16:creationId xmlns:a16="http://schemas.microsoft.com/office/drawing/2014/main" id="{D6037F53-0D38-0490-3646-09938415E0F5}"/>
              </a:ext>
            </a:extLst>
          </p:cNvPr>
          <p:cNvPicPr>
            <a:picLocks noChangeAspect="1"/>
          </p:cNvPicPr>
          <p:nvPr/>
        </p:nvPicPr>
        <p:blipFill>
          <a:blip r:embed="rId4"/>
          <a:stretch>
            <a:fillRect/>
          </a:stretch>
        </p:blipFill>
        <p:spPr>
          <a:xfrm>
            <a:off x="10417692" y="76076"/>
            <a:ext cx="1774308" cy="1182872"/>
          </a:xfrm>
          <a:prstGeom prst="rect">
            <a:avLst/>
          </a:prstGeom>
        </p:spPr>
      </p:pic>
      <p:graphicFrame>
        <p:nvGraphicFramePr>
          <p:cNvPr id="9" name="Text Placeholder 2">
            <a:extLst>
              <a:ext uri="{FF2B5EF4-FFF2-40B4-BE49-F238E27FC236}">
                <a16:creationId xmlns:a16="http://schemas.microsoft.com/office/drawing/2014/main" id="{B7BF9B20-F84A-A6ED-3187-CDA09EFA5CD6}"/>
              </a:ext>
            </a:extLst>
          </p:cNvPr>
          <p:cNvGraphicFramePr/>
          <p:nvPr>
            <p:extLst>
              <p:ext uri="{D42A27DB-BD31-4B8C-83A1-F6EECF244321}">
                <p14:modId xmlns:p14="http://schemas.microsoft.com/office/powerpoint/2010/main" val="1376159128"/>
              </p:ext>
            </p:extLst>
          </p:nvPr>
        </p:nvGraphicFramePr>
        <p:xfrm>
          <a:off x="7938752" y="2020824"/>
          <a:ext cx="3455097" cy="3959352"/>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1316449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Shape 26">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a:extLst>
              <a:ext uri="{FF2B5EF4-FFF2-40B4-BE49-F238E27FC236}">
                <a16:creationId xmlns:a16="http://schemas.microsoft.com/office/drawing/2014/main" id="{9A07EF37-8149-A846-9638-9587DABC46BE}"/>
              </a:ext>
            </a:extLst>
          </p:cNvPr>
          <p:cNvSpPr>
            <a:spLocks noGrp="1"/>
          </p:cNvSpPr>
          <p:nvPr>
            <p:ph type="title"/>
          </p:nvPr>
        </p:nvSpPr>
        <p:spPr>
          <a:xfrm>
            <a:off x="686834" y="1153572"/>
            <a:ext cx="3200400" cy="4461163"/>
          </a:xfrm>
        </p:spPr>
        <p:txBody>
          <a:bodyPr vert="horz" lIns="91440" tIns="45720" rIns="91440" bIns="45720" rtlCol="0" anchor="ctr">
            <a:normAutofit/>
          </a:bodyPr>
          <a:lstStyle/>
          <a:p>
            <a:pPr>
              <a:lnSpc>
                <a:spcPct val="90000"/>
              </a:lnSpc>
            </a:pPr>
            <a:r>
              <a:rPr lang="en-US" sz="4400" b="1" kern="1200">
                <a:solidFill>
                  <a:srgbClr val="FFFFFF"/>
                </a:solidFill>
                <a:latin typeface="+mj-lt"/>
                <a:ea typeface="+mj-ea"/>
                <a:cs typeface="+mj-cs"/>
              </a:rPr>
              <a:t>Problem Statement</a:t>
            </a:r>
          </a:p>
        </p:txBody>
      </p:sp>
      <p:sp>
        <p:nvSpPr>
          <p:cNvPr id="29" name="Arc 28">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7" name="Text Placeholder 3">
            <a:extLst>
              <a:ext uri="{FF2B5EF4-FFF2-40B4-BE49-F238E27FC236}">
                <a16:creationId xmlns:a16="http://schemas.microsoft.com/office/drawing/2014/main" id="{ABFF2F4D-840A-0C42-A4BB-0A331E533790}"/>
              </a:ext>
            </a:extLst>
          </p:cNvPr>
          <p:cNvSpPr>
            <a:spLocks noGrp="1"/>
          </p:cNvSpPr>
          <p:nvPr>
            <p:ph type="body" sz="quarter" idx="14"/>
          </p:nvPr>
        </p:nvSpPr>
        <p:spPr>
          <a:xfrm>
            <a:off x="4447308" y="591344"/>
            <a:ext cx="6906491" cy="5585619"/>
          </a:xfrm>
        </p:spPr>
        <p:txBody>
          <a:bodyPr vert="horz" lIns="91440" tIns="45720" rIns="91440" bIns="45720" rtlCol="0" anchor="ctr">
            <a:normAutofit/>
          </a:bodyPr>
          <a:lstStyle/>
          <a:p>
            <a:pPr marL="285750" indent="-228600">
              <a:lnSpc>
                <a:spcPct val="90000"/>
              </a:lnSpc>
              <a:spcAft>
                <a:spcPts val="600"/>
              </a:spcAft>
              <a:buFont typeface="Arial" panose="020B0604020202020204" pitchFamily="34" charset="0"/>
              <a:buChar char="•"/>
            </a:pPr>
            <a:r>
              <a:rPr lang="en-US" dirty="0"/>
              <a:t>Validate the Forms in Banking system like credit debit and balance amounts using JavaScript Functionalities. </a:t>
            </a:r>
          </a:p>
        </p:txBody>
      </p:sp>
      <p:pic>
        <p:nvPicPr>
          <p:cNvPr id="9" name="Picture 8" descr="A black and red text&#10;&#10;Description automatically generated">
            <a:extLst>
              <a:ext uri="{FF2B5EF4-FFF2-40B4-BE49-F238E27FC236}">
                <a16:creationId xmlns:a16="http://schemas.microsoft.com/office/drawing/2014/main" id="{D83EAA3F-0AF2-5486-2E97-B52FE3EA169A}"/>
              </a:ext>
            </a:extLst>
          </p:cNvPr>
          <p:cNvPicPr>
            <a:picLocks noChangeAspect="1"/>
          </p:cNvPicPr>
          <p:nvPr/>
        </p:nvPicPr>
        <p:blipFill>
          <a:blip r:embed="rId3"/>
          <a:stretch>
            <a:fillRect/>
          </a:stretch>
        </p:blipFill>
        <p:spPr>
          <a:xfrm>
            <a:off x="10141528" y="143660"/>
            <a:ext cx="1809935" cy="1206623"/>
          </a:xfrm>
          <a:prstGeom prst="rect">
            <a:avLst/>
          </a:prstGeom>
        </p:spPr>
      </p:pic>
    </p:spTree>
    <p:extLst>
      <p:ext uri="{BB962C8B-B14F-4D97-AF65-F5344CB8AC3E}">
        <p14:creationId xmlns:p14="http://schemas.microsoft.com/office/powerpoint/2010/main" val="27806444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1CD81A2A-6ED4-4EF4-A14C-912D31E148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5" name="Title 1">
            <a:extLst>
              <a:ext uri="{FF2B5EF4-FFF2-40B4-BE49-F238E27FC236}">
                <a16:creationId xmlns:a16="http://schemas.microsoft.com/office/drawing/2014/main" id="{9A07EF37-8149-A846-9638-9587DABC46BE}"/>
              </a:ext>
            </a:extLst>
          </p:cNvPr>
          <p:cNvSpPr>
            <a:spLocks noGrp="1"/>
          </p:cNvSpPr>
          <p:nvPr>
            <p:ph type="title"/>
          </p:nvPr>
        </p:nvSpPr>
        <p:spPr>
          <a:xfrm>
            <a:off x="838200" y="365125"/>
            <a:ext cx="5393361" cy="1325563"/>
          </a:xfrm>
        </p:spPr>
        <p:txBody>
          <a:bodyPr vert="horz" lIns="91440" tIns="45720" rIns="91440" bIns="45720" rtlCol="0" anchor="ctr">
            <a:normAutofit/>
          </a:bodyPr>
          <a:lstStyle/>
          <a:p>
            <a:pPr>
              <a:lnSpc>
                <a:spcPct val="90000"/>
              </a:lnSpc>
            </a:pPr>
            <a:r>
              <a:rPr lang="en-US" sz="4400" b="1" kern="1200" dirty="0">
                <a:solidFill>
                  <a:schemeClr val="tx1"/>
                </a:solidFill>
                <a:latin typeface="+mj-lt"/>
                <a:ea typeface="+mj-ea"/>
                <a:cs typeface="+mj-cs"/>
              </a:rPr>
              <a:t>Implementation</a:t>
            </a:r>
          </a:p>
        </p:txBody>
      </p:sp>
      <p:sp>
        <p:nvSpPr>
          <p:cNvPr id="14" name="Freeform: Shape 13">
            <a:extLst>
              <a:ext uri="{FF2B5EF4-FFF2-40B4-BE49-F238E27FC236}">
                <a16:creationId xmlns:a16="http://schemas.microsoft.com/office/drawing/2014/main" id="{1661932C-CA15-4E17-B115-FAE7CBEE47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198657" y="1"/>
            <a:ext cx="1155142" cy="625027"/>
          </a:xfrm>
          <a:custGeom>
            <a:avLst/>
            <a:gdLst>
              <a:gd name="connsiteX0" fmla="*/ 4784 w 1155142"/>
              <a:gd name="connsiteY0" fmla="*/ 0 h 625027"/>
              <a:gd name="connsiteX1" fmla="*/ 1150358 w 1155142"/>
              <a:gd name="connsiteY1" fmla="*/ 0 h 625027"/>
              <a:gd name="connsiteX2" fmla="*/ 1155142 w 1155142"/>
              <a:gd name="connsiteY2" fmla="*/ 47456 h 625027"/>
              <a:gd name="connsiteX3" fmla="*/ 577571 w 1155142"/>
              <a:gd name="connsiteY3" fmla="*/ 625027 h 625027"/>
              <a:gd name="connsiteX4" fmla="*/ 0 w 1155142"/>
              <a:gd name="connsiteY4" fmla="*/ 47456 h 6250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625027">
                <a:moveTo>
                  <a:pt x="4784" y="0"/>
                </a:moveTo>
                <a:lnTo>
                  <a:pt x="1150358" y="0"/>
                </a:lnTo>
                <a:lnTo>
                  <a:pt x="1155142" y="47456"/>
                </a:lnTo>
                <a:cubicBezTo>
                  <a:pt x="1155142" y="366440"/>
                  <a:pt x="896555" y="625027"/>
                  <a:pt x="577571" y="625027"/>
                </a:cubicBezTo>
                <a:cubicBezTo>
                  <a:pt x="258587" y="625027"/>
                  <a:pt x="0" y="366440"/>
                  <a:pt x="0" y="47456"/>
                </a:cubicBezTo>
                <a:close/>
              </a:path>
            </a:pathLst>
          </a:custGeom>
          <a:solidFill>
            <a:schemeClr val="accent5">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Oval 15">
            <a:extLst>
              <a:ext uri="{FF2B5EF4-FFF2-40B4-BE49-F238E27FC236}">
                <a16:creationId xmlns:a16="http://schemas.microsoft.com/office/drawing/2014/main" id="{8590ADD5-9383-4D3D-9047-3DA2593CCB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8185" y="3423959"/>
            <a:ext cx="540822" cy="540822"/>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black and red text&#10;&#10;Description automatically generated">
            <a:extLst>
              <a:ext uri="{FF2B5EF4-FFF2-40B4-BE49-F238E27FC236}">
                <a16:creationId xmlns:a16="http://schemas.microsoft.com/office/drawing/2014/main" id="{502B30A0-4957-67A8-F87D-545582DA85FC}"/>
              </a:ext>
            </a:extLst>
          </p:cNvPr>
          <p:cNvPicPr>
            <a:picLocks noChangeAspect="1"/>
          </p:cNvPicPr>
          <p:nvPr/>
        </p:nvPicPr>
        <p:blipFill>
          <a:blip r:embed="rId3"/>
          <a:stretch>
            <a:fillRect/>
          </a:stretch>
        </p:blipFill>
        <p:spPr>
          <a:xfrm>
            <a:off x="7887184" y="1845085"/>
            <a:ext cx="3781051" cy="2523851"/>
          </a:xfrm>
          <a:custGeom>
            <a:avLst/>
            <a:gdLst/>
            <a:ahLst/>
            <a:cxnLst/>
            <a:rect l="l" t="t" r="r" b="b"/>
            <a:pathLst>
              <a:path w="4114800" h="5712488">
                <a:moveTo>
                  <a:pt x="133155" y="0"/>
                </a:moveTo>
                <a:lnTo>
                  <a:pt x="3981645" y="0"/>
                </a:lnTo>
                <a:cubicBezTo>
                  <a:pt x="4055184" y="0"/>
                  <a:pt x="4114800" y="59616"/>
                  <a:pt x="4114800" y="133155"/>
                </a:cubicBezTo>
                <a:lnTo>
                  <a:pt x="4114800" y="5579333"/>
                </a:lnTo>
                <a:cubicBezTo>
                  <a:pt x="4114800" y="5652872"/>
                  <a:pt x="4055184" y="5712488"/>
                  <a:pt x="3981645" y="5712488"/>
                </a:cubicBezTo>
                <a:lnTo>
                  <a:pt x="133155" y="5712488"/>
                </a:lnTo>
                <a:cubicBezTo>
                  <a:pt x="59616" y="5712488"/>
                  <a:pt x="0" y="5652872"/>
                  <a:pt x="0" y="5579333"/>
                </a:cubicBezTo>
                <a:lnTo>
                  <a:pt x="0" y="133155"/>
                </a:lnTo>
                <a:cubicBezTo>
                  <a:pt x="0" y="59616"/>
                  <a:pt x="59616" y="0"/>
                  <a:pt x="133155" y="0"/>
                </a:cubicBezTo>
                <a:close/>
              </a:path>
            </a:pathLst>
          </a:custGeom>
        </p:spPr>
      </p:pic>
      <p:sp>
        <p:nvSpPr>
          <p:cNvPr id="18" name="Freeform: Shape 17">
            <a:extLst>
              <a:ext uri="{FF2B5EF4-FFF2-40B4-BE49-F238E27FC236}">
                <a16:creationId xmlns:a16="http://schemas.microsoft.com/office/drawing/2014/main" id="{DABE3E45-88CF-45D8-8D40-C773324D9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49602" y="1"/>
            <a:ext cx="2066948" cy="1621879"/>
          </a:xfrm>
          <a:custGeom>
            <a:avLst/>
            <a:gdLst>
              <a:gd name="connsiteX0" fmla="*/ 0 w 2066948"/>
              <a:gd name="connsiteY0" fmla="*/ 0 h 1621879"/>
              <a:gd name="connsiteX1" fmla="*/ 123825 w 2066948"/>
              <a:gd name="connsiteY1" fmla="*/ 0 h 1621879"/>
              <a:gd name="connsiteX2" fmla="*/ 123825 w 2066948"/>
              <a:gd name="connsiteY2" fmla="*/ 1452620 h 1621879"/>
              <a:gd name="connsiteX3" fmla="*/ 1881378 w 2066948"/>
              <a:gd name="connsiteY3" fmla="*/ 436017 h 1621879"/>
              <a:gd name="connsiteX4" fmla="*/ 1127572 w 2066948"/>
              <a:gd name="connsiteY4" fmla="*/ 0 h 1621879"/>
              <a:gd name="connsiteX5" fmla="*/ 1374887 w 2066948"/>
              <a:gd name="connsiteY5" fmla="*/ 0 h 1621879"/>
              <a:gd name="connsiteX6" fmla="*/ 2035969 w 2066948"/>
              <a:gd name="connsiteY6" fmla="*/ 382391 h 1621879"/>
              <a:gd name="connsiteX7" fmla="*/ 2058648 w 2066948"/>
              <a:gd name="connsiteY7" fmla="*/ 466963 h 1621879"/>
              <a:gd name="connsiteX8" fmla="*/ 2035969 w 2066948"/>
              <a:gd name="connsiteY8" fmla="*/ 489642 h 1621879"/>
              <a:gd name="connsiteX9" fmla="*/ 92869 w 2066948"/>
              <a:gd name="connsiteY9" fmla="*/ 1613592 h 1621879"/>
              <a:gd name="connsiteX10" fmla="*/ 61913 w 2066948"/>
              <a:gd name="connsiteY10" fmla="*/ 1621879 h 1621879"/>
              <a:gd name="connsiteX11" fmla="*/ 0 w 2066948"/>
              <a:gd name="connsiteY11" fmla="*/ 1559967 h 1621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66948" h="1621879">
                <a:moveTo>
                  <a:pt x="0" y="0"/>
                </a:moveTo>
                <a:lnTo>
                  <a:pt x="123825" y="0"/>
                </a:lnTo>
                <a:lnTo>
                  <a:pt x="123825" y="1452620"/>
                </a:lnTo>
                <a:lnTo>
                  <a:pt x="1881378" y="436017"/>
                </a:lnTo>
                <a:lnTo>
                  <a:pt x="1127572" y="0"/>
                </a:lnTo>
                <a:lnTo>
                  <a:pt x="1374887" y="0"/>
                </a:lnTo>
                <a:lnTo>
                  <a:pt x="2035969" y="382391"/>
                </a:lnTo>
                <a:cubicBezTo>
                  <a:pt x="2065582" y="399479"/>
                  <a:pt x="2075745" y="437340"/>
                  <a:pt x="2058648" y="466963"/>
                </a:cubicBezTo>
                <a:cubicBezTo>
                  <a:pt x="2053219" y="476384"/>
                  <a:pt x="2045389" y="484204"/>
                  <a:pt x="2035969" y="489642"/>
                </a:cubicBezTo>
                <a:lnTo>
                  <a:pt x="92869" y="1613592"/>
                </a:lnTo>
                <a:cubicBezTo>
                  <a:pt x="83458" y="1619031"/>
                  <a:pt x="72780" y="1621889"/>
                  <a:pt x="61913" y="1621879"/>
                </a:cubicBezTo>
                <a:cubicBezTo>
                  <a:pt x="27719" y="1621879"/>
                  <a:pt x="0" y="1594161"/>
                  <a:pt x="0" y="1559967"/>
                </a:cubicBezTo>
                <a:close/>
              </a:path>
            </a:pathLst>
          </a:custGeom>
          <a:solidFill>
            <a:schemeClr val="accent6"/>
          </a:solidFill>
          <a:ln w="9525" cap="flat">
            <a:noFill/>
            <a:prstDash val="solid"/>
            <a:miter/>
          </a:ln>
        </p:spPr>
        <p:txBody>
          <a:bodyPr rtlCol="0" anchor="ctr"/>
          <a:lstStyle/>
          <a:p>
            <a:endParaRPr lang="en-US"/>
          </a:p>
        </p:txBody>
      </p:sp>
      <p:cxnSp>
        <p:nvCxnSpPr>
          <p:cNvPr id="20" name="Straight Connector 19">
            <a:extLst>
              <a:ext uri="{FF2B5EF4-FFF2-40B4-BE49-F238E27FC236}">
                <a16:creationId xmlns:a16="http://schemas.microsoft.com/office/drawing/2014/main" id="{49CD1692-827B-4C8D-B4A1-134FD04CF4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138745" y="1027906"/>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22" name="Freeform: Shape 21">
            <a:extLst>
              <a:ext uri="{FF2B5EF4-FFF2-40B4-BE49-F238E27FC236}">
                <a16:creationId xmlns:a16="http://schemas.microsoft.com/office/drawing/2014/main" id="{B91ECDA9-56DC-4270-8F33-01C5637B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463438">
            <a:off x="7456580" y="5166682"/>
            <a:ext cx="1835725" cy="2024785"/>
          </a:xfrm>
          <a:custGeom>
            <a:avLst/>
            <a:gdLst>
              <a:gd name="connsiteX0" fmla="*/ 1801138 w 1835725"/>
              <a:gd name="connsiteY0" fmla="*/ 1622662 h 2024785"/>
              <a:gd name="connsiteX1" fmla="*/ 1835717 w 1835725"/>
              <a:gd name="connsiteY1" fmla="*/ 1680254 h 2024785"/>
              <a:gd name="connsiteX2" fmla="*/ 1812568 w 1835725"/>
              <a:gd name="connsiteY2" fmla="*/ 1877193 h 2024785"/>
              <a:gd name="connsiteX3" fmla="*/ 1776210 w 1835725"/>
              <a:gd name="connsiteY3" fmla="*/ 2024785 h 2024785"/>
              <a:gd name="connsiteX4" fmla="*/ 1655772 w 1835725"/>
              <a:gd name="connsiteY4" fmla="*/ 1983449 h 2024785"/>
              <a:gd name="connsiteX5" fmla="*/ 1687591 w 1835725"/>
              <a:gd name="connsiteY5" fmla="*/ 1854495 h 2024785"/>
              <a:gd name="connsiteX6" fmla="*/ 1708939 w 1835725"/>
              <a:gd name="connsiteY6" fmla="*/ 1673301 h 2024785"/>
              <a:gd name="connsiteX7" fmla="*/ 1778129 w 1835725"/>
              <a:gd name="connsiteY7" fmla="*/ 1615979 h 2024785"/>
              <a:gd name="connsiteX8" fmla="*/ 1801138 w 1835725"/>
              <a:gd name="connsiteY8" fmla="*/ 1622662 h 2024785"/>
              <a:gd name="connsiteX9" fmla="*/ 1585229 w 1835725"/>
              <a:gd name="connsiteY9" fmla="*/ 764759 h 2024785"/>
              <a:gd name="connsiteX10" fmla="*/ 1623024 w 1835725"/>
              <a:gd name="connsiteY10" fmla="*/ 792810 h 2024785"/>
              <a:gd name="connsiteX11" fmla="*/ 1777614 w 1835725"/>
              <a:gd name="connsiteY11" fmla="*/ 1157141 h 2024785"/>
              <a:gd name="connsiteX12" fmla="*/ 1733799 w 1835725"/>
              <a:gd name="connsiteY12" fmla="*/ 1235532 h 2024785"/>
              <a:gd name="connsiteX13" fmla="*/ 1716464 w 1835725"/>
              <a:gd name="connsiteY13" fmla="*/ 1237722 h 2024785"/>
              <a:gd name="connsiteX14" fmla="*/ 1716464 w 1835725"/>
              <a:gd name="connsiteY14" fmla="*/ 1237913 h 2024785"/>
              <a:gd name="connsiteX15" fmla="*/ 1655409 w 1835725"/>
              <a:gd name="connsiteY15" fmla="*/ 1191717 h 2024785"/>
              <a:gd name="connsiteX16" fmla="*/ 1513200 w 1835725"/>
              <a:gd name="connsiteY16" fmla="*/ 856627 h 2024785"/>
              <a:gd name="connsiteX17" fmla="*/ 1538499 w 1835725"/>
              <a:gd name="connsiteY17" fmla="*/ 770415 h 2024785"/>
              <a:gd name="connsiteX18" fmla="*/ 1585229 w 1835725"/>
              <a:gd name="connsiteY18" fmla="*/ 764759 h 2024785"/>
              <a:gd name="connsiteX19" fmla="*/ 477919 w 1835725"/>
              <a:gd name="connsiteY19" fmla="*/ 21437 h 2024785"/>
              <a:gd name="connsiteX20" fmla="*/ 509236 w 1835725"/>
              <a:gd name="connsiteY20" fmla="*/ 84182 h 2024785"/>
              <a:gd name="connsiteX21" fmla="*/ 445829 w 1835725"/>
              <a:gd name="connsiteY21" fmla="*/ 139871 h 2024785"/>
              <a:gd name="connsiteX22" fmla="*/ 437447 w 1835725"/>
              <a:gd name="connsiteY22" fmla="*/ 139395 h 2024785"/>
              <a:gd name="connsiteX23" fmla="*/ 73211 w 1835725"/>
              <a:gd name="connsiteY23" fmla="*/ 137204 h 2024785"/>
              <a:gd name="connsiteX24" fmla="*/ 749 w 1835725"/>
              <a:gd name="connsiteY24" fmla="*/ 84082 h 2024785"/>
              <a:gd name="connsiteX25" fmla="*/ 53871 w 1835725"/>
              <a:gd name="connsiteY25" fmla="*/ 11621 h 2024785"/>
              <a:gd name="connsiteX26" fmla="*/ 58352 w 1835725"/>
              <a:gd name="connsiteY26" fmla="*/ 11093 h 2024785"/>
              <a:gd name="connsiteX27" fmla="*/ 454020 w 1835725"/>
              <a:gd name="connsiteY27" fmla="*/ 13474 h 2024785"/>
              <a:gd name="connsiteX28" fmla="*/ 477919 w 1835725"/>
              <a:gd name="connsiteY28" fmla="*/ 21437 h 2024785"/>
              <a:gd name="connsiteX29" fmla="*/ 957797 w 1835725"/>
              <a:gd name="connsiteY29" fmla="*/ 167970 h 2024785"/>
              <a:gd name="connsiteX30" fmla="*/ 1286982 w 1835725"/>
              <a:gd name="connsiteY30" fmla="*/ 387616 h 2024785"/>
              <a:gd name="connsiteX31" fmla="*/ 1293725 w 1835725"/>
              <a:gd name="connsiteY31" fmla="*/ 477075 h 2024785"/>
              <a:gd name="connsiteX32" fmla="*/ 1245453 w 1835725"/>
              <a:gd name="connsiteY32" fmla="*/ 499154 h 2024785"/>
              <a:gd name="connsiteX33" fmla="*/ 1245167 w 1835725"/>
              <a:gd name="connsiteY33" fmla="*/ 499154 h 2024785"/>
              <a:gd name="connsiteX34" fmla="*/ 1203638 w 1835725"/>
              <a:gd name="connsiteY34" fmla="*/ 484104 h 2024785"/>
              <a:gd name="connsiteX35" fmla="*/ 900647 w 1835725"/>
              <a:gd name="connsiteY35" fmla="*/ 281508 h 2024785"/>
              <a:gd name="connsiteX36" fmla="*/ 872454 w 1835725"/>
              <a:gd name="connsiteY36" fmla="*/ 196164 h 2024785"/>
              <a:gd name="connsiteX37" fmla="*/ 957797 w 1835725"/>
              <a:gd name="connsiteY37" fmla="*/ 167970 h 2024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835725" h="2024785">
                <a:moveTo>
                  <a:pt x="1801138" y="1622662"/>
                </a:moveTo>
                <a:cubicBezTo>
                  <a:pt x="1822105" y="1633400"/>
                  <a:pt x="1836117" y="1655372"/>
                  <a:pt x="1835717" y="1680254"/>
                </a:cubicBezTo>
                <a:cubicBezTo>
                  <a:pt x="1832093" y="1746382"/>
                  <a:pt x="1824354" y="1812154"/>
                  <a:pt x="1812568" y="1877193"/>
                </a:cubicBezTo>
                <a:lnTo>
                  <a:pt x="1776210" y="2024785"/>
                </a:lnTo>
                <a:lnTo>
                  <a:pt x="1655772" y="1983449"/>
                </a:lnTo>
                <a:lnTo>
                  <a:pt x="1687591" y="1854495"/>
                </a:lnTo>
                <a:cubicBezTo>
                  <a:pt x="1698455" y="1794657"/>
                  <a:pt x="1705590" y="1734142"/>
                  <a:pt x="1708939" y="1673301"/>
                </a:cubicBezTo>
                <a:cubicBezTo>
                  <a:pt x="1712216" y="1638363"/>
                  <a:pt x="1743190" y="1612703"/>
                  <a:pt x="1778129" y="1615979"/>
                </a:cubicBezTo>
                <a:cubicBezTo>
                  <a:pt x="1786387" y="1616753"/>
                  <a:pt x="1794149" y="1619084"/>
                  <a:pt x="1801138" y="1622662"/>
                </a:cubicBezTo>
                <a:close/>
                <a:moveTo>
                  <a:pt x="1585229" y="764759"/>
                </a:moveTo>
                <a:cubicBezTo>
                  <a:pt x="1600438" y="768789"/>
                  <a:pt x="1614156" y="778436"/>
                  <a:pt x="1623024" y="792810"/>
                </a:cubicBezTo>
                <a:cubicBezTo>
                  <a:pt x="1689575" y="907319"/>
                  <a:pt x="1741505" y="1029715"/>
                  <a:pt x="1777614" y="1157141"/>
                </a:cubicBezTo>
                <a:cubicBezTo>
                  <a:pt x="1787149" y="1190888"/>
                  <a:pt x="1767537" y="1225969"/>
                  <a:pt x="1733799" y="1235532"/>
                </a:cubicBezTo>
                <a:cubicBezTo>
                  <a:pt x="1728151" y="1237046"/>
                  <a:pt x="1722312" y="1237780"/>
                  <a:pt x="1716464" y="1237722"/>
                </a:cubicBezTo>
                <a:lnTo>
                  <a:pt x="1716464" y="1237913"/>
                </a:lnTo>
                <a:cubicBezTo>
                  <a:pt x="1688070" y="1237913"/>
                  <a:pt x="1663124" y="1219044"/>
                  <a:pt x="1655409" y="1191717"/>
                </a:cubicBezTo>
                <a:cubicBezTo>
                  <a:pt x="1622214" y="1074512"/>
                  <a:pt x="1574437" y="961936"/>
                  <a:pt x="1513200" y="856627"/>
                </a:cubicBezTo>
                <a:cubicBezTo>
                  <a:pt x="1496379" y="825834"/>
                  <a:pt x="1507704" y="787236"/>
                  <a:pt x="1538499" y="770415"/>
                </a:cubicBezTo>
                <a:cubicBezTo>
                  <a:pt x="1553325" y="762319"/>
                  <a:pt x="1570022" y="760730"/>
                  <a:pt x="1585229" y="764759"/>
                </a:cubicBezTo>
                <a:close/>
                <a:moveTo>
                  <a:pt x="477919" y="21437"/>
                </a:moveTo>
                <a:cubicBezTo>
                  <a:pt x="499341" y="33775"/>
                  <a:pt x="512445" y="58102"/>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89834" y="-4456"/>
                  <a:pt x="322735" y="-3656"/>
                  <a:pt x="454020" y="13474"/>
                </a:cubicBezTo>
                <a:cubicBezTo>
                  <a:pt x="462713" y="14543"/>
                  <a:pt x="470778" y="17324"/>
                  <a:pt x="477919" y="21437"/>
                </a:cubicBezTo>
                <a:close/>
                <a:moveTo>
                  <a:pt x="957797" y="167970"/>
                </a:move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8235" y="164811"/>
                  <a:pt x="926445" y="152188"/>
                  <a:pt x="957797" y="167970"/>
                </a:cubicBezTo>
                <a:close/>
              </a:path>
            </a:pathLst>
          </a:custGeom>
          <a:solidFill>
            <a:schemeClr val="accent4"/>
          </a:solid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75F47824-961D-465D-84F9-EAE11BC617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9527" y="6033795"/>
            <a:ext cx="1991064" cy="824205"/>
          </a:xfrm>
          <a:custGeom>
            <a:avLst/>
            <a:gdLst>
              <a:gd name="connsiteX0" fmla="*/ 995532 w 1991064"/>
              <a:gd name="connsiteY0" fmla="*/ 0 h 824205"/>
              <a:gd name="connsiteX1" fmla="*/ 1984823 w 1991064"/>
              <a:gd name="connsiteY1" fmla="*/ 784423 h 824205"/>
              <a:gd name="connsiteX2" fmla="*/ 1991064 w 1991064"/>
              <a:gd name="connsiteY2" fmla="*/ 824205 h 824205"/>
              <a:gd name="connsiteX3" fmla="*/ 0 w 1991064"/>
              <a:gd name="connsiteY3" fmla="*/ 824205 h 824205"/>
              <a:gd name="connsiteX4" fmla="*/ 6241 w 1991064"/>
              <a:gd name="connsiteY4" fmla="*/ 784423 h 824205"/>
              <a:gd name="connsiteX5" fmla="*/ 995532 w 1991064"/>
              <a:gd name="connsiteY5" fmla="*/ 0 h 824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91064" h="824205">
                <a:moveTo>
                  <a:pt x="995532" y="0"/>
                </a:moveTo>
                <a:cubicBezTo>
                  <a:pt x="1483521" y="0"/>
                  <a:pt x="1890663" y="336754"/>
                  <a:pt x="1984823" y="784423"/>
                </a:cubicBezTo>
                <a:lnTo>
                  <a:pt x="1991064" y="824205"/>
                </a:lnTo>
                <a:lnTo>
                  <a:pt x="0" y="824205"/>
                </a:lnTo>
                <a:lnTo>
                  <a:pt x="6241" y="784423"/>
                </a:lnTo>
                <a:cubicBezTo>
                  <a:pt x="100402" y="336754"/>
                  <a:pt x="507544" y="0"/>
                  <a:pt x="995532"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Freeform: Shape 25">
            <a:extLst>
              <a:ext uri="{FF2B5EF4-FFF2-40B4-BE49-F238E27FC236}">
                <a16:creationId xmlns:a16="http://schemas.microsoft.com/office/drawing/2014/main" id="{FEC9DA3E-C1D7-472D-B7C0-F71AE41FBA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51696" y="5519196"/>
            <a:ext cx="1340305" cy="1338805"/>
          </a:xfrm>
          <a:custGeom>
            <a:avLst/>
            <a:gdLst>
              <a:gd name="connsiteX0" fmla="*/ 61913 w 1340305"/>
              <a:gd name="connsiteY0" fmla="*/ 0 h 1338805"/>
              <a:gd name="connsiteX1" fmla="*/ 1340305 w 1340305"/>
              <a:gd name="connsiteY1" fmla="*/ 0 h 1338805"/>
              <a:gd name="connsiteX2" fmla="*/ 1340305 w 1340305"/>
              <a:gd name="connsiteY2" fmla="*/ 123825 h 1338805"/>
              <a:gd name="connsiteX3" fmla="*/ 123825 w 1340305"/>
              <a:gd name="connsiteY3" fmla="*/ 123825 h 1338805"/>
              <a:gd name="connsiteX4" fmla="*/ 123825 w 1340305"/>
              <a:gd name="connsiteY4" fmla="*/ 1338805 h 1338805"/>
              <a:gd name="connsiteX5" fmla="*/ 0 w 1340305"/>
              <a:gd name="connsiteY5" fmla="*/ 1338805 h 1338805"/>
              <a:gd name="connsiteX6" fmla="*/ 0 w 1340305"/>
              <a:gd name="connsiteY6" fmla="*/ 61913 h 1338805"/>
              <a:gd name="connsiteX7" fmla="*/ 61913 w 1340305"/>
              <a:gd name="connsiteY7" fmla="*/ 0 h 1338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40305" h="1338805">
                <a:moveTo>
                  <a:pt x="61913" y="0"/>
                </a:moveTo>
                <a:lnTo>
                  <a:pt x="1340305" y="0"/>
                </a:lnTo>
                <a:lnTo>
                  <a:pt x="1340305" y="123825"/>
                </a:lnTo>
                <a:lnTo>
                  <a:pt x="123825" y="123825"/>
                </a:lnTo>
                <a:lnTo>
                  <a:pt x="123825" y="1338805"/>
                </a:lnTo>
                <a:lnTo>
                  <a:pt x="0" y="1338805"/>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3" name="Rectangle 2">
            <a:extLst>
              <a:ext uri="{FF2B5EF4-FFF2-40B4-BE49-F238E27FC236}">
                <a16:creationId xmlns:a16="http://schemas.microsoft.com/office/drawing/2014/main" id="{46B5B5FD-A7A3-4D3B-5FAF-083B524D5D8A}"/>
              </a:ext>
            </a:extLst>
          </p:cNvPr>
          <p:cNvSpPr>
            <a:spLocks noChangeArrowheads="1"/>
          </p:cNvSpPr>
          <p:nvPr/>
        </p:nvSpPr>
        <p:spPr bwMode="auto">
          <a:xfrm>
            <a:off x="152400" y="-32266"/>
            <a:ext cx="39305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a:t>
            </a:r>
          </a:p>
        </p:txBody>
      </p:sp>
      <p:graphicFrame>
        <p:nvGraphicFramePr>
          <p:cNvPr id="28" name="Text Placeholder 3">
            <a:extLst>
              <a:ext uri="{FF2B5EF4-FFF2-40B4-BE49-F238E27FC236}">
                <a16:creationId xmlns:a16="http://schemas.microsoft.com/office/drawing/2014/main" id="{F5C56143-EC1E-8B4B-46A2-3B884CE2F6B9}"/>
              </a:ext>
            </a:extLst>
          </p:cNvPr>
          <p:cNvGraphicFramePr/>
          <p:nvPr/>
        </p:nvGraphicFramePr>
        <p:xfrm>
          <a:off x="838200" y="1825625"/>
          <a:ext cx="5393361" cy="435133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4248815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47942995-B07F-4636-9A06-C6A104B260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a:extLst>
              <a:ext uri="{FF2B5EF4-FFF2-40B4-BE49-F238E27FC236}">
                <a16:creationId xmlns:a16="http://schemas.microsoft.com/office/drawing/2014/main" id="{9A07EF37-8149-A846-9638-9587DABC46BE}"/>
              </a:ext>
            </a:extLst>
          </p:cNvPr>
          <p:cNvSpPr>
            <a:spLocks noGrp="1"/>
          </p:cNvSpPr>
          <p:nvPr>
            <p:ph type="title"/>
          </p:nvPr>
        </p:nvSpPr>
        <p:spPr>
          <a:xfrm>
            <a:off x="1113810" y="2960716"/>
            <a:ext cx="4036334" cy="2387600"/>
          </a:xfrm>
        </p:spPr>
        <p:txBody>
          <a:bodyPr vert="horz" lIns="91440" tIns="45720" rIns="91440" bIns="45720" rtlCol="0" anchor="t">
            <a:normAutofit/>
          </a:bodyPr>
          <a:lstStyle/>
          <a:p>
            <a:pPr>
              <a:lnSpc>
                <a:spcPct val="90000"/>
              </a:lnSpc>
            </a:pPr>
            <a:r>
              <a:rPr lang="en-US" sz="5400" b="1" kern="1200">
                <a:solidFill>
                  <a:schemeClr val="tx1"/>
                </a:solidFill>
                <a:latin typeface="+mj-lt"/>
                <a:ea typeface="+mj-ea"/>
                <a:cs typeface="+mj-cs"/>
              </a:rPr>
              <a:t>Logic</a:t>
            </a:r>
          </a:p>
        </p:txBody>
      </p:sp>
      <p:sp>
        <p:nvSpPr>
          <p:cNvPr id="6" name="Text Placeholder 5">
            <a:extLst>
              <a:ext uri="{FF2B5EF4-FFF2-40B4-BE49-F238E27FC236}">
                <a16:creationId xmlns:a16="http://schemas.microsoft.com/office/drawing/2014/main" id="{7E1559EC-17A5-414A-036C-7FC39E82A846}"/>
              </a:ext>
            </a:extLst>
          </p:cNvPr>
          <p:cNvSpPr>
            <a:spLocks noGrp="1"/>
          </p:cNvSpPr>
          <p:nvPr>
            <p:ph type="body" sz="quarter" idx="14"/>
          </p:nvPr>
        </p:nvSpPr>
        <p:spPr>
          <a:xfrm>
            <a:off x="1113809" y="953037"/>
            <a:ext cx="4036333" cy="1709849"/>
          </a:xfrm>
        </p:spPr>
        <p:txBody>
          <a:bodyPr vert="horz" lIns="91440" tIns="45720" rIns="91440" bIns="45720" rtlCol="0" anchor="b">
            <a:normAutofit/>
          </a:bodyPr>
          <a:lstStyle/>
          <a:p>
            <a:pPr>
              <a:lnSpc>
                <a:spcPct val="90000"/>
              </a:lnSpc>
              <a:spcBef>
                <a:spcPts val="1000"/>
              </a:spcBef>
            </a:pPr>
            <a:r>
              <a:rPr lang="en-US" sz="2000" kern="1200">
                <a:solidFill>
                  <a:schemeClr val="tx1"/>
                </a:solidFill>
                <a:latin typeface="+mn-lt"/>
                <a:ea typeface="+mn-ea"/>
                <a:cs typeface="+mn-cs"/>
              </a:rPr>
              <a:t>HTML Part</a:t>
            </a:r>
          </a:p>
        </p:txBody>
      </p:sp>
      <p:grpSp>
        <p:nvGrpSpPr>
          <p:cNvPr id="16" name="Group 15">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984992"/>
            <a:ext cx="731521" cy="673460"/>
            <a:chOff x="3940602" y="308034"/>
            <a:chExt cx="2116791" cy="3428999"/>
          </a:xfrm>
          <a:solidFill>
            <a:schemeClr val="accent4"/>
          </a:solidFill>
        </p:grpSpPr>
        <p:sp>
          <p:nvSpPr>
            <p:cNvPr id="17" name="Rectangle 16">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1" name="Rectangle 20">
            <a:extLst>
              <a:ext uri="{FF2B5EF4-FFF2-40B4-BE49-F238E27FC236}">
                <a16:creationId xmlns:a16="http://schemas.microsoft.com/office/drawing/2014/main" id="{B81933D1-5615-42C7-9C0B-4EB7105CCE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391886"/>
            <a:ext cx="6009366" cy="601707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black and red text&#10;&#10;Description automatically generated">
            <a:extLst>
              <a:ext uri="{FF2B5EF4-FFF2-40B4-BE49-F238E27FC236}">
                <a16:creationId xmlns:a16="http://schemas.microsoft.com/office/drawing/2014/main" id="{527AD999-9AE4-3444-1689-DA9EF1106890}"/>
              </a:ext>
            </a:extLst>
          </p:cNvPr>
          <p:cNvPicPr>
            <a:picLocks noChangeAspect="1"/>
          </p:cNvPicPr>
          <p:nvPr/>
        </p:nvPicPr>
        <p:blipFill>
          <a:blip r:embed="rId3"/>
          <a:stretch>
            <a:fillRect/>
          </a:stretch>
        </p:blipFill>
        <p:spPr>
          <a:xfrm>
            <a:off x="10043390" y="45637"/>
            <a:ext cx="1685965" cy="1123977"/>
          </a:xfrm>
          <a:prstGeom prst="rect">
            <a:avLst/>
          </a:prstGeom>
        </p:spPr>
      </p:pic>
      <p:pic>
        <p:nvPicPr>
          <p:cNvPr id="4" name="Picture 3" descr="A screenshot of a computer program&#10;&#10;Description automatically generated">
            <a:extLst>
              <a:ext uri="{FF2B5EF4-FFF2-40B4-BE49-F238E27FC236}">
                <a16:creationId xmlns:a16="http://schemas.microsoft.com/office/drawing/2014/main" id="{B3BAC7BA-E5CB-8C10-0D0A-E07D758DBA66}"/>
              </a:ext>
            </a:extLst>
          </p:cNvPr>
          <p:cNvPicPr>
            <a:picLocks noChangeAspect="1"/>
          </p:cNvPicPr>
          <p:nvPr/>
        </p:nvPicPr>
        <p:blipFill>
          <a:blip r:embed="rId4"/>
          <a:stretch>
            <a:fillRect/>
          </a:stretch>
        </p:blipFill>
        <p:spPr>
          <a:xfrm>
            <a:off x="4644316" y="1056027"/>
            <a:ext cx="6683255" cy="5119792"/>
          </a:xfrm>
          <a:prstGeom prst="rect">
            <a:avLst/>
          </a:prstGeom>
        </p:spPr>
      </p:pic>
    </p:spTree>
    <p:extLst>
      <p:ext uri="{BB962C8B-B14F-4D97-AF65-F5344CB8AC3E}">
        <p14:creationId xmlns:p14="http://schemas.microsoft.com/office/powerpoint/2010/main" val="19231154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71EC1228-8B00-4D31-8616-AAB846D68C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a:extLst>
              <a:ext uri="{FF2B5EF4-FFF2-40B4-BE49-F238E27FC236}">
                <a16:creationId xmlns:a16="http://schemas.microsoft.com/office/drawing/2014/main" id="{9A07EF37-8149-A846-9638-9587DABC46BE}"/>
              </a:ext>
            </a:extLst>
          </p:cNvPr>
          <p:cNvSpPr>
            <a:spLocks noGrp="1"/>
          </p:cNvSpPr>
          <p:nvPr>
            <p:ph type="title"/>
          </p:nvPr>
        </p:nvSpPr>
        <p:spPr>
          <a:xfrm>
            <a:off x="9267909" y="2023110"/>
            <a:ext cx="2469624" cy="2846070"/>
          </a:xfrm>
        </p:spPr>
        <p:txBody>
          <a:bodyPr vert="horz" lIns="91440" tIns="45720" rIns="91440" bIns="45720" rtlCol="0" anchor="ctr">
            <a:normAutofit/>
          </a:bodyPr>
          <a:lstStyle/>
          <a:p>
            <a:pPr>
              <a:lnSpc>
                <a:spcPct val="90000"/>
              </a:lnSpc>
            </a:pPr>
            <a:r>
              <a:rPr lang="en-US" sz="3700" b="1" kern="1200">
                <a:solidFill>
                  <a:schemeClr val="tx1"/>
                </a:solidFill>
                <a:latin typeface="+mj-lt"/>
                <a:ea typeface="+mj-ea"/>
                <a:cs typeface="+mj-cs"/>
              </a:rPr>
              <a:t>Logic</a:t>
            </a:r>
          </a:p>
        </p:txBody>
      </p:sp>
      <p:sp>
        <p:nvSpPr>
          <p:cNvPr id="6" name="Text Placeholder 5">
            <a:extLst>
              <a:ext uri="{FF2B5EF4-FFF2-40B4-BE49-F238E27FC236}">
                <a16:creationId xmlns:a16="http://schemas.microsoft.com/office/drawing/2014/main" id="{7E1559EC-17A5-414A-036C-7FC39E82A846}"/>
              </a:ext>
            </a:extLst>
          </p:cNvPr>
          <p:cNvSpPr>
            <a:spLocks noGrp="1"/>
          </p:cNvSpPr>
          <p:nvPr>
            <p:ph type="body" sz="quarter" idx="14"/>
          </p:nvPr>
        </p:nvSpPr>
        <p:spPr>
          <a:xfrm>
            <a:off x="9267908" y="5086350"/>
            <a:ext cx="2446465" cy="1178298"/>
          </a:xfrm>
        </p:spPr>
        <p:txBody>
          <a:bodyPr vert="horz" lIns="91440" tIns="45720" rIns="91440" bIns="45720" rtlCol="0">
            <a:normAutofit/>
          </a:bodyPr>
          <a:lstStyle/>
          <a:p>
            <a:pPr>
              <a:lnSpc>
                <a:spcPct val="90000"/>
              </a:lnSpc>
              <a:spcBef>
                <a:spcPts val="1000"/>
              </a:spcBef>
            </a:pPr>
            <a:r>
              <a:rPr lang="en-US" sz="1600" kern="1200">
                <a:solidFill>
                  <a:schemeClr val="tx1"/>
                </a:solidFill>
                <a:latin typeface="+mn-lt"/>
                <a:ea typeface="+mn-ea"/>
                <a:cs typeface="+mn-cs"/>
              </a:rPr>
              <a:t>CSS Part</a:t>
            </a:r>
          </a:p>
        </p:txBody>
      </p:sp>
      <p:sp>
        <p:nvSpPr>
          <p:cNvPr id="15" name="Rectangle 14">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433973" y="-827233"/>
            <a:ext cx="1715478" cy="858342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2085" y="664308"/>
            <a:ext cx="8082632" cy="560034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90F533E9-6690-41A8-A372-4C6C622D0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950447" y="3392097"/>
            <a:ext cx="1719072"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black and red text&#10;&#10;Description automatically generated">
            <a:extLst>
              <a:ext uri="{FF2B5EF4-FFF2-40B4-BE49-F238E27FC236}">
                <a16:creationId xmlns:a16="http://schemas.microsoft.com/office/drawing/2014/main" id="{527AD999-9AE4-3444-1689-DA9EF1106890}"/>
              </a:ext>
            </a:extLst>
          </p:cNvPr>
          <p:cNvPicPr>
            <a:picLocks noChangeAspect="1"/>
          </p:cNvPicPr>
          <p:nvPr/>
        </p:nvPicPr>
        <p:blipFill>
          <a:blip r:embed="rId3"/>
          <a:stretch>
            <a:fillRect/>
          </a:stretch>
        </p:blipFill>
        <p:spPr>
          <a:xfrm>
            <a:off x="10319657" y="110922"/>
            <a:ext cx="1685965" cy="1123977"/>
          </a:xfrm>
          <a:prstGeom prst="rect">
            <a:avLst/>
          </a:prstGeom>
        </p:spPr>
      </p:pic>
      <p:pic>
        <p:nvPicPr>
          <p:cNvPr id="7" name="Picture 6" descr="A screen shot of a computer program&#10;&#10;Description automatically generated">
            <a:extLst>
              <a:ext uri="{FF2B5EF4-FFF2-40B4-BE49-F238E27FC236}">
                <a16:creationId xmlns:a16="http://schemas.microsoft.com/office/drawing/2014/main" id="{796CD3D6-07F3-9C72-0A9A-2430DBC85F2C}"/>
              </a:ext>
            </a:extLst>
          </p:cNvPr>
          <p:cNvPicPr>
            <a:picLocks noChangeAspect="1"/>
          </p:cNvPicPr>
          <p:nvPr/>
        </p:nvPicPr>
        <p:blipFill>
          <a:blip r:embed="rId4"/>
          <a:stretch>
            <a:fillRect/>
          </a:stretch>
        </p:blipFill>
        <p:spPr>
          <a:xfrm>
            <a:off x="650424" y="327093"/>
            <a:ext cx="3425547" cy="5937555"/>
          </a:xfrm>
          <a:prstGeom prst="rect">
            <a:avLst/>
          </a:prstGeom>
        </p:spPr>
      </p:pic>
      <p:pic>
        <p:nvPicPr>
          <p:cNvPr id="10" name="Picture 9" descr="A screen shot of a computer program&#10;&#10;Description automatically generated">
            <a:extLst>
              <a:ext uri="{FF2B5EF4-FFF2-40B4-BE49-F238E27FC236}">
                <a16:creationId xmlns:a16="http://schemas.microsoft.com/office/drawing/2014/main" id="{11163185-65E8-1049-B9DE-0670B7BE983E}"/>
              </a:ext>
            </a:extLst>
          </p:cNvPr>
          <p:cNvPicPr>
            <a:picLocks noChangeAspect="1"/>
          </p:cNvPicPr>
          <p:nvPr/>
        </p:nvPicPr>
        <p:blipFill>
          <a:blip r:embed="rId5"/>
          <a:stretch>
            <a:fillRect/>
          </a:stretch>
        </p:blipFill>
        <p:spPr>
          <a:xfrm>
            <a:off x="4340775" y="327763"/>
            <a:ext cx="3425547" cy="5936885"/>
          </a:xfrm>
          <a:prstGeom prst="rect">
            <a:avLst/>
          </a:prstGeom>
        </p:spPr>
      </p:pic>
    </p:spTree>
    <p:extLst>
      <p:ext uri="{BB962C8B-B14F-4D97-AF65-F5344CB8AC3E}">
        <p14:creationId xmlns:p14="http://schemas.microsoft.com/office/powerpoint/2010/main" val="33164014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91DC6ABD-215C-4EA8-A483-CEF5B99AB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a:extLst>
              <a:ext uri="{FF2B5EF4-FFF2-40B4-BE49-F238E27FC236}">
                <a16:creationId xmlns:a16="http://schemas.microsoft.com/office/drawing/2014/main" id="{9A07EF37-8149-A846-9638-9587DABC46BE}"/>
              </a:ext>
            </a:extLst>
          </p:cNvPr>
          <p:cNvSpPr>
            <a:spLocks noGrp="1"/>
          </p:cNvSpPr>
          <p:nvPr>
            <p:ph type="title"/>
          </p:nvPr>
        </p:nvSpPr>
        <p:spPr>
          <a:xfrm>
            <a:off x="599609" y="679731"/>
            <a:ext cx="4171994" cy="3736540"/>
          </a:xfrm>
        </p:spPr>
        <p:txBody>
          <a:bodyPr vert="horz" lIns="91440" tIns="45720" rIns="91440" bIns="45720" rtlCol="0" anchor="b">
            <a:normAutofit/>
          </a:bodyPr>
          <a:lstStyle/>
          <a:p>
            <a:pPr>
              <a:lnSpc>
                <a:spcPct val="90000"/>
              </a:lnSpc>
            </a:pPr>
            <a:r>
              <a:rPr lang="en-US" sz="6000" b="1" kern="1200">
                <a:solidFill>
                  <a:schemeClr val="tx1"/>
                </a:solidFill>
                <a:latin typeface="+mj-lt"/>
                <a:ea typeface="+mj-ea"/>
                <a:cs typeface="+mj-cs"/>
              </a:rPr>
              <a:t>Logic</a:t>
            </a:r>
          </a:p>
        </p:txBody>
      </p:sp>
      <p:sp>
        <p:nvSpPr>
          <p:cNvPr id="6" name="Text Placeholder 5">
            <a:extLst>
              <a:ext uri="{FF2B5EF4-FFF2-40B4-BE49-F238E27FC236}">
                <a16:creationId xmlns:a16="http://schemas.microsoft.com/office/drawing/2014/main" id="{7E1559EC-17A5-414A-036C-7FC39E82A846}"/>
              </a:ext>
            </a:extLst>
          </p:cNvPr>
          <p:cNvSpPr>
            <a:spLocks noGrp="1"/>
          </p:cNvSpPr>
          <p:nvPr>
            <p:ph type="body" sz="quarter" idx="14"/>
          </p:nvPr>
        </p:nvSpPr>
        <p:spPr>
          <a:xfrm>
            <a:off x="599609" y="4685288"/>
            <a:ext cx="4171994" cy="1035781"/>
          </a:xfrm>
        </p:spPr>
        <p:txBody>
          <a:bodyPr vert="horz" lIns="91440" tIns="45720" rIns="91440" bIns="45720" rtlCol="0">
            <a:normAutofit/>
          </a:bodyPr>
          <a:lstStyle/>
          <a:p>
            <a:pPr>
              <a:lnSpc>
                <a:spcPct val="90000"/>
              </a:lnSpc>
              <a:spcBef>
                <a:spcPts val="1000"/>
              </a:spcBef>
            </a:pPr>
            <a:r>
              <a:rPr lang="en-US" sz="2400" kern="1200">
                <a:solidFill>
                  <a:schemeClr val="tx1"/>
                </a:solidFill>
                <a:latin typeface="+mn-lt"/>
                <a:ea typeface="+mn-ea"/>
                <a:cs typeface="+mn-cs"/>
              </a:rPr>
              <a:t>CSS Part</a:t>
            </a:r>
          </a:p>
        </p:txBody>
      </p:sp>
      <p:grpSp>
        <p:nvGrpSpPr>
          <p:cNvPr id="14" name="Group 13">
            <a:extLst>
              <a:ext uri="{FF2B5EF4-FFF2-40B4-BE49-F238E27FC236}">
                <a16:creationId xmlns:a16="http://schemas.microsoft.com/office/drawing/2014/main" id="{3AF6A671-C637-4547-85F4-51B6D18813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416432" y="1"/>
            <a:ext cx="2446384" cy="5777808"/>
            <a:chOff x="329184" y="1"/>
            <a:chExt cx="524256" cy="5777808"/>
          </a:xfrm>
        </p:grpSpPr>
        <p:cxnSp>
          <p:nvCxnSpPr>
            <p:cNvPr id="15" name="Straight Connector 14">
              <a:extLst>
                <a:ext uri="{FF2B5EF4-FFF2-40B4-BE49-F238E27FC236}">
                  <a16:creationId xmlns:a16="http://schemas.microsoft.com/office/drawing/2014/main" id="{C575CF26-3D3C-4C5A-A2B7-00432016EF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329184" y="5777809"/>
              <a:ext cx="521208"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184" y="1"/>
              <a:ext cx="524256" cy="55321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Rectangle 17">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86598" y="269324"/>
            <a:ext cx="6116779" cy="620877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black and red text&#10;&#10;Description automatically generated">
            <a:extLst>
              <a:ext uri="{FF2B5EF4-FFF2-40B4-BE49-F238E27FC236}">
                <a16:creationId xmlns:a16="http://schemas.microsoft.com/office/drawing/2014/main" id="{527AD999-9AE4-3444-1689-DA9EF1106890}"/>
              </a:ext>
            </a:extLst>
          </p:cNvPr>
          <p:cNvPicPr>
            <a:picLocks noChangeAspect="1"/>
          </p:cNvPicPr>
          <p:nvPr/>
        </p:nvPicPr>
        <p:blipFill>
          <a:blip r:embed="rId3"/>
          <a:stretch>
            <a:fillRect/>
          </a:stretch>
        </p:blipFill>
        <p:spPr>
          <a:xfrm>
            <a:off x="10319657" y="110922"/>
            <a:ext cx="1685965" cy="1123977"/>
          </a:xfrm>
          <a:prstGeom prst="rect">
            <a:avLst/>
          </a:prstGeom>
        </p:spPr>
      </p:pic>
      <p:pic>
        <p:nvPicPr>
          <p:cNvPr id="4" name="Picture 3" descr="A screen shot of a computer screen&#10;&#10;Description automatically generated">
            <a:extLst>
              <a:ext uri="{FF2B5EF4-FFF2-40B4-BE49-F238E27FC236}">
                <a16:creationId xmlns:a16="http://schemas.microsoft.com/office/drawing/2014/main" id="{F4870F09-EC33-D2FD-E487-224D7C42732D}"/>
              </a:ext>
            </a:extLst>
          </p:cNvPr>
          <p:cNvPicPr>
            <a:picLocks noChangeAspect="1"/>
          </p:cNvPicPr>
          <p:nvPr/>
        </p:nvPicPr>
        <p:blipFill>
          <a:blip r:embed="rId4"/>
          <a:stretch>
            <a:fillRect/>
          </a:stretch>
        </p:blipFill>
        <p:spPr>
          <a:xfrm>
            <a:off x="6622443" y="962343"/>
            <a:ext cx="3697214" cy="5232400"/>
          </a:xfrm>
          <a:prstGeom prst="rect">
            <a:avLst/>
          </a:prstGeom>
        </p:spPr>
      </p:pic>
    </p:spTree>
    <p:extLst>
      <p:ext uri="{BB962C8B-B14F-4D97-AF65-F5344CB8AC3E}">
        <p14:creationId xmlns:p14="http://schemas.microsoft.com/office/powerpoint/2010/main" val="30100132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71EC1228-8B00-4D31-8616-AAB846D68C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a:extLst>
              <a:ext uri="{FF2B5EF4-FFF2-40B4-BE49-F238E27FC236}">
                <a16:creationId xmlns:a16="http://schemas.microsoft.com/office/drawing/2014/main" id="{9A07EF37-8149-A846-9638-9587DABC46BE}"/>
              </a:ext>
            </a:extLst>
          </p:cNvPr>
          <p:cNvSpPr>
            <a:spLocks noGrp="1"/>
          </p:cNvSpPr>
          <p:nvPr>
            <p:ph type="title"/>
          </p:nvPr>
        </p:nvSpPr>
        <p:spPr>
          <a:xfrm>
            <a:off x="9267909" y="2023110"/>
            <a:ext cx="2469624" cy="2846070"/>
          </a:xfrm>
        </p:spPr>
        <p:txBody>
          <a:bodyPr vert="horz" lIns="91440" tIns="45720" rIns="91440" bIns="45720" rtlCol="0" anchor="ctr">
            <a:normAutofit/>
          </a:bodyPr>
          <a:lstStyle/>
          <a:p>
            <a:pPr>
              <a:lnSpc>
                <a:spcPct val="90000"/>
              </a:lnSpc>
            </a:pPr>
            <a:r>
              <a:rPr lang="en-US" sz="3700" b="1" kern="1200">
                <a:solidFill>
                  <a:schemeClr val="tx1"/>
                </a:solidFill>
                <a:latin typeface="+mj-lt"/>
                <a:ea typeface="+mj-ea"/>
                <a:cs typeface="+mj-cs"/>
              </a:rPr>
              <a:t>Logic</a:t>
            </a:r>
          </a:p>
        </p:txBody>
      </p:sp>
      <p:sp>
        <p:nvSpPr>
          <p:cNvPr id="6" name="Text Placeholder 5">
            <a:extLst>
              <a:ext uri="{FF2B5EF4-FFF2-40B4-BE49-F238E27FC236}">
                <a16:creationId xmlns:a16="http://schemas.microsoft.com/office/drawing/2014/main" id="{7E1559EC-17A5-414A-036C-7FC39E82A846}"/>
              </a:ext>
            </a:extLst>
          </p:cNvPr>
          <p:cNvSpPr>
            <a:spLocks noGrp="1"/>
          </p:cNvSpPr>
          <p:nvPr>
            <p:ph type="body" sz="quarter" idx="14"/>
          </p:nvPr>
        </p:nvSpPr>
        <p:spPr>
          <a:xfrm>
            <a:off x="9267908" y="5086350"/>
            <a:ext cx="2446465" cy="1178298"/>
          </a:xfrm>
        </p:spPr>
        <p:txBody>
          <a:bodyPr vert="horz" lIns="91440" tIns="45720" rIns="91440" bIns="45720" rtlCol="0">
            <a:normAutofit/>
          </a:bodyPr>
          <a:lstStyle/>
          <a:p>
            <a:pPr>
              <a:lnSpc>
                <a:spcPct val="90000"/>
              </a:lnSpc>
              <a:spcBef>
                <a:spcPts val="1000"/>
              </a:spcBef>
            </a:pPr>
            <a:r>
              <a:rPr lang="en-US" sz="1600" dirty="0"/>
              <a:t>JS</a:t>
            </a:r>
            <a:r>
              <a:rPr lang="en-US" sz="1600" kern="1200" dirty="0">
                <a:solidFill>
                  <a:schemeClr val="tx1"/>
                </a:solidFill>
                <a:latin typeface="+mn-lt"/>
                <a:ea typeface="+mn-ea"/>
                <a:cs typeface="+mn-cs"/>
              </a:rPr>
              <a:t> Part</a:t>
            </a:r>
          </a:p>
        </p:txBody>
      </p:sp>
      <p:sp>
        <p:nvSpPr>
          <p:cNvPr id="15" name="Rectangle 14">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433973" y="-827233"/>
            <a:ext cx="1715478" cy="858342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2085" y="664308"/>
            <a:ext cx="8082632" cy="560034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90F533E9-6690-41A8-A372-4C6C622D0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950447" y="3392097"/>
            <a:ext cx="1719072"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black and red text&#10;&#10;Description automatically generated">
            <a:extLst>
              <a:ext uri="{FF2B5EF4-FFF2-40B4-BE49-F238E27FC236}">
                <a16:creationId xmlns:a16="http://schemas.microsoft.com/office/drawing/2014/main" id="{527AD999-9AE4-3444-1689-DA9EF1106890}"/>
              </a:ext>
            </a:extLst>
          </p:cNvPr>
          <p:cNvPicPr>
            <a:picLocks noChangeAspect="1"/>
          </p:cNvPicPr>
          <p:nvPr/>
        </p:nvPicPr>
        <p:blipFill>
          <a:blip r:embed="rId3"/>
          <a:stretch>
            <a:fillRect/>
          </a:stretch>
        </p:blipFill>
        <p:spPr>
          <a:xfrm>
            <a:off x="10319657" y="110922"/>
            <a:ext cx="1685965" cy="1123977"/>
          </a:xfrm>
          <a:prstGeom prst="rect">
            <a:avLst/>
          </a:prstGeom>
        </p:spPr>
      </p:pic>
      <p:pic>
        <p:nvPicPr>
          <p:cNvPr id="4" name="Picture 3" descr="A screen shot of a computer&#10;&#10;Description automatically generated">
            <a:extLst>
              <a:ext uri="{FF2B5EF4-FFF2-40B4-BE49-F238E27FC236}">
                <a16:creationId xmlns:a16="http://schemas.microsoft.com/office/drawing/2014/main" id="{6BEA5414-5D46-4DE8-9B4A-7569F020C501}"/>
              </a:ext>
            </a:extLst>
          </p:cNvPr>
          <p:cNvPicPr>
            <a:picLocks noChangeAspect="1"/>
          </p:cNvPicPr>
          <p:nvPr/>
        </p:nvPicPr>
        <p:blipFill>
          <a:blip r:embed="rId4"/>
          <a:stretch>
            <a:fillRect/>
          </a:stretch>
        </p:blipFill>
        <p:spPr>
          <a:xfrm>
            <a:off x="604167" y="904973"/>
            <a:ext cx="7280175" cy="4658429"/>
          </a:xfrm>
          <a:prstGeom prst="rect">
            <a:avLst/>
          </a:prstGeom>
        </p:spPr>
      </p:pic>
    </p:spTree>
    <p:extLst>
      <p:ext uri="{BB962C8B-B14F-4D97-AF65-F5344CB8AC3E}">
        <p14:creationId xmlns:p14="http://schemas.microsoft.com/office/powerpoint/2010/main" val="51262420"/>
      </p:ext>
    </p:extLst>
  </p:cSld>
  <p:clrMapOvr>
    <a:masterClrMapping/>
  </p:clrMapOvr>
</p:sld>
</file>

<file path=ppt/theme/theme1.xml><?xml version="1.0" encoding="utf-8"?>
<a:theme xmlns:a="http://schemas.openxmlformats.org/drawingml/2006/main" name="Brand Mark">
  <a:themeElements>
    <a:clrScheme name="Publicis Sapient">
      <a:dk1>
        <a:srgbClr val="000000"/>
      </a:dk1>
      <a:lt1>
        <a:srgbClr val="FFFFFF"/>
      </a:lt1>
      <a:dk2>
        <a:srgbClr val="EEEEEE"/>
      </a:dk2>
      <a:lt2>
        <a:srgbClr val="FFFFFF"/>
      </a:lt2>
      <a:accent1>
        <a:srgbClr val="FE414D"/>
      </a:accent1>
      <a:accent2>
        <a:srgbClr val="079FFF"/>
      </a:accent2>
      <a:accent3>
        <a:srgbClr val="FFE63B"/>
      </a:accent3>
      <a:accent4>
        <a:srgbClr val="00E6C3"/>
      </a:accent4>
      <a:accent5>
        <a:srgbClr val="B4B4B4"/>
      </a:accent5>
      <a:accent6>
        <a:srgbClr val="666666"/>
      </a:accent6>
      <a:hlink>
        <a:srgbClr val="2559D9"/>
      </a:hlink>
      <a:folHlink>
        <a:srgbClr val="2559D9"/>
      </a:folHlink>
    </a:clrScheme>
    <a:fontScheme name="Publicis Sapient">
      <a:majorFont>
        <a:latin typeface="Futura Next Medium"/>
        <a:ea typeface=""/>
        <a:cs typeface=""/>
      </a:majorFont>
      <a:minorFont>
        <a:latin typeface="Futura Next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ver">
  <a:themeElements>
    <a:clrScheme name="Publicis Sapient">
      <a:dk1>
        <a:srgbClr val="000000"/>
      </a:dk1>
      <a:lt1>
        <a:srgbClr val="FFFFFF"/>
      </a:lt1>
      <a:dk2>
        <a:srgbClr val="EEEEEE"/>
      </a:dk2>
      <a:lt2>
        <a:srgbClr val="FFFFFF"/>
      </a:lt2>
      <a:accent1>
        <a:srgbClr val="FE414D"/>
      </a:accent1>
      <a:accent2>
        <a:srgbClr val="079FFF"/>
      </a:accent2>
      <a:accent3>
        <a:srgbClr val="FFE63B"/>
      </a:accent3>
      <a:accent4>
        <a:srgbClr val="00E6C3"/>
      </a:accent4>
      <a:accent5>
        <a:srgbClr val="B4B4B4"/>
      </a:accent5>
      <a:accent6>
        <a:srgbClr val="666666"/>
      </a:accent6>
      <a:hlink>
        <a:srgbClr val="2559D9"/>
      </a:hlink>
      <a:folHlink>
        <a:srgbClr val="2559D9"/>
      </a:folHlink>
    </a:clrScheme>
    <a:fontScheme name="Publicis Sapient">
      <a:majorFont>
        <a:latin typeface="Futura Next Medium"/>
        <a:ea typeface=""/>
        <a:cs typeface=""/>
      </a:majorFont>
      <a:minorFont>
        <a:latin typeface="Futura Next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Agenda">
  <a:themeElements>
    <a:clrScheme name="Publicis Sapient">
      <a:dk1>
        <a:srgbClr val="000000"/>
      </a:dk1>
      <a:lt1>
        <a:srgbClr val="FFFFFF"/>
      </a:lt1>
      <a:dk2>
        <a:srgbClr val="EEEEEE"/>
      </a:dk2>
      <a:lt2>
        <a:srgbClr val="FFFFFF"/>
      </a:lt2>
      <a:accent1>
        <a:srgbClr val="FE414D"/>
      </a:accent1>
      <a:accent2>
        <a:srgbClr val="079FFF"/>
      </a:accent2>
      <a:accent3>
        <a:srgbClr val="FFE63B"/>
      </a:accent3>
      <a:accent4>
        <a:srgbClr val="00E6C3"/>
      </a:accent4>
      <a:accent5>
        <a:srgbClr val="B4B4B4"/>
      </a:accent5>
      <a:accent6>
        <a:srgbClr val="666666"/>
      </a:accent6>
      <a:hlink>
        <a:srgbClr val="2559D9"/>
      </a:hlink>
      <a:folHlink>
        <a:srgbClr val="2559D9"/>
      </a:folHlink>
    </a:clrScheme>
    <a:fontScheme name="Publicis Sapient">
      <a:majorFont>
        <a:latin typeface="Futura Next Medium"/>
        <a:ea typeface=""/>
        <a:cs typeface=""/>
      </a:majorFont>
      <a:minorFont>
        <a:latin typeface="Futura Next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Divider">
  <a:themeElements>
    <a:clrScheme name="Publicis Sapient">
      <a:dk1>
        <a:srgbClr val="000000"/>
      </a:dk1>
      <a:lt1>
        <a:srgbClr val="FFFFFF"/>
      </a:lt1>
      <a:dk2>
        <a:srgbClr val="EEEEEE"/>
      </a:dk2>
      <a:lt2>
        <a:srgbClr val="FFFFFF"/>
      </a:lt2>
      <a:accent1>
        <a:srgbClr val="FE414D"/>
      </a:accent1>
      <a:accent2>
        <a:srgbClr val="079FFF"/>
      </a:accent2>
      <a:accent3>
        <a:srgbClr val="FFE63B"/>
      </a:accent3>
      <a:accent4>
        <a:srgbClr val="00E6C3"/>
      </a:accent4>
      <a:accent5>
        <a:srgbClr val="B4B4B4"/>
      </a:accent5>
      <a:accent6>
        <a:srgbClr val="666666"/>
      </a:accent6>
      <a:hlink>
        <a:srgbClr val="2559D9"/>
      </a:hlink>
      <a:folHlink>
        <a:srgbClr val="2559D9"/>
      </a:folHlink>
    </a:clrScheme>
    <a:fontScheme name="Publicis Sapient">
      <a:majorFont>
        <a:latin typeface="Futura Next Medium"/>
        <a:ea typeface=""/>
        <a:cs typeface=""/>
      </a:majorFont>
      <a:minorFont>
        <a:latin typeface="Futura Next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Quote">
  <a:themeElements>
    <a:clrScheme name="Publicis Sapient">
      <a:dk1>
        <a:srgbClr val="000000"/>
      </a:dk1>
      <a:lt1>
        <a:srgbClr val="FFFFFF"/>
      </a:lt1>
      <a:dk2>
        <a:srgbClr val="EEEEEE"/>
      </a:dk2>
      <a:lt2>
        <a:srgbClr val="FFFFFF"/>
      </a:lt2>
      <a:accent1>
        <a:srgbClr val="FE414D"/>
      </a:accent1>
      <a:accent2>
        <a:srgbClr val="079FFF"/>
      </a:accent2>
      <a:accent3>
        <a:srgbClr val="FFE63B"/>
      </a:accent3>
      <a:accent4>
        <a:srgbClr val="00E6C3"/>
      </a:accent4>
      <a:accent5>
        <a:srgbClr val="B4B4B4"/>
      </a:accent5>
      <a:accent6>
        <a:srgbClr val="666666"/>
      </a:accent6>
      <a:hlink>
        <a:srgbClr val="2559D9"/>
      </a:hlink>
      <a:folHlink>
        <a:srgbClr val="2559D9"/>
      </a:folHlink>
    </a:clrScheme>
    <a:fontScheme name="Publicis Sapient">
      <a:majorFont>
        <a:latin typeface="Futura Next Medium"/>
        <a:ea typeface=""/>
        <a:cs typeface=""/>
      </a:majorFont>
      <a:minorFont>
        <a:latin typeface="Futura Next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Voice">
  <a:themeElements>
    <a:clrScheme name="Publicis Sapient">
      <a:dk1>
        <a:srgbClr val="000000"/>
      </a:dk1>
      <a:lt1>
        <a:srgbClr val="FFFFFF"/>
      </a:lt1>
      <a:dk2>
        <a:srgbClr val="EEEEEE"/>
      </a:dk2>
      <a:lt2>
        <a:srgbClr val="FFFFFF"/>
      </a:lt2>
      <a:accent1>
        <a:srgbClr val="FE414D"/>
      </a:accent1>
      <a:accent2>
        <a:srgbClr val="079FFF"/>
      </a:accent2>
      <a:accent3>
        <a:srgbClr val="FFE63B"/>
      </a:accent3>
      <a:accent4>
        <a:srgbClr val="00E6C3"/>
      </a:accent4>
      <a:accent5>
        <a:srgbClr val="B4B4B4"/>
      </a:accent5>
      <a:accent6>
        <a:srgbClr val="666666"/>
      </a:accent6>
      <a:hlink>
        <a:srgbClr val="2559D9"/>
      </a:hlink>
      <a:folHlink>
        <a:srgbClr val="2559D9"/>
      </a:folHlink>
    </a:clrScheme>
    <a:fontScheme name="Publicis Sapient">
      <a:majorFont>
        <a:latin typeface="Futura Next Medium"/>
        <a:ea typeface=""/>
        <a:cs typeface=""/>
      </a:majorFont>
      <a:minorFont>
        <a:latin typeface="Futura Next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Content">
  <a:themeElements>
    <a:clrScheme name="Publicis Sapient">
      <a:dk1>
        <a:srgbClr val="000000"/>
      </a:dk1>
      <a:lt1>
        <a:srgbClr val="FFFFFF"/>
      </a:lt1>
      <a:dk2>
        <a:srgbClr val="EEEEEE"/>
      </a:dk2>
      <a:lt2>
        <a:srgbClr val="FFFFFF"/>
      </a:lt2>
      <a:accent1>
        <a:srgbClr val="FE414D"/>
      </a:accent1>
      <a:accent2>
        <a:srgbClr val="079FFF"/>
      </a:accent2>
      <a:accent3>
        <a:srgbClr val="FFE63B"/>
      </a:accent3>
      <a:accent4>
        <a:srgbClr val="00E6C3"/>
      </a:accent4>
      <a:accent5>
        <a:srgbClr val="B4B4B4"/>
      </a:accent5>
      <a:accent6>
        <a:srgbClr val="666666"/>
      </a:accent6>
      <a:hlink>
        <a:srgbClr val="2559D9"/>
      </a:hlink>
      <a:folHlink>
        <a:srgbClr val="2559D9"/>
      </a:folHlink>
    </a:clrScheme>
    <a:fontScheme name="Publicis Sapient">
      <a:majorFont>
        <a:latin typeface="Futura Next Medium"/>
        <a:ea typeface=""/>
        <a:cs typeface=""/>
      </a:majorFont>
      <a:minorFont>
        <a:latin typeface="Futura Next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Back Cover">
  <a:themeElements>
    <a:clrScheme name="Publicis Sapient">
      <a:dk1>
        <a:srgbClr val="000000"/>
      </a:dk1>
      <a:lt1>
        <a:srgbClr val="FFFFFF"/>
      </a:lt1>
      <a:dk2>
        <a:srgbClr val="EEEEEE"/>
      </a:dk2>
      <a:lt2>
        <a:srgbClr val="FFFFFF"/>
      </a:lt2>
      <a:accent1>
        <a:srgbClr val="FE414D"/>
      </a:accent1>
      <a:accent2>
        <a:srgbClr val="079FFF"/>
      </a:accent2>
      <a:accent3>
        <a:srgbClr val="FFE63B"/>
      </a:accent3>
      <a:accent4>
        <a:srgbClr val="00E6C3"/>
      </a:accent4>
      <a:accent5>
        <a:srgbClr val="B4B4B4"/>
      </a:accent5>
      <a:accent6>
        <a:srgbClr val="666666"/>
      </a:accent6>
      <a:hlink>
        <a:srgbClr val="2559D9"/>
      </a:hlink>
      <a:folHlink>
        <a:srgbClr val="2559D9"/>
      </a:folHlink>
    </a:clrScheme>
    <a:fontScheme name="Publicis Sapient">
      <a:majorFont>
        <a:latin typeface="Futura Next Medium"/>
        <a:ea typeface=""/>
        <a:cs typeface=""/>
      </a:majorFont>
      <a:minorFont>
        <a:latin typeface="Futura Next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2771</TotalTime>
  <Words>181</Words>
  <Application>Microsoft Office PowerPoint</Application>
  <PresentationFormat>Widescreen</PresentationFormat>
  <Paragraphs>58</Paragraphs>
  <Slides>17</Slides>
  <Notes>17</Notes>
  <HiddenSlides>0</HiddenSlides>
  <MMClips>0</MMClips>
  <ScaleCrop>false</ScaleCrop>
  <HeadingPairs>
    <vt:vector size="6" baseType="variant">
      <vt:variant>
        <vt:lpstr>Fonts Used</vt:lpstr>
      </vt:variant>
      <vt:variant>
        <vt:i4>8</vt:i4>
      </vt:variant>
      <vt:variant>
        <vt:lpstr>Theme</vt:lpstr>
      </vt:variant>
      <vt:variant>
        <vt:i4>8</vt:i4>
      </vt:variant>
      <vt:variant>
        <vt:lpstr>Slide Titles</vt:lpstr>
      </vt:variant>
      <vt:variant>
        <vt:i4>17</vt:i4>
      </vt:variant>
    </vt:vector>
  </HeadingPairs>
  <TitlesOfParts>
    <vt:vector size="33" baseType="lpstr">
      <vt:lpstr>Arial</vt:lpstr>
      <vt:lpstr>Calibri</vt:lpstr>
      <vt:lpstr>Futura Next Book</vt:lpstr>
      <vt:lpstr>Futura Next DemiBold</vt:lpstr>
      <vt:lpstr>Futura Next Medium</vt:lpstr>
      <vt:lpstr>FuturaNext-Medium</vt:lpstr>
      <vt:lpstr>FuturaNext-Medium</vt:lpstr>
      <vt:lpstr>Minion Pro</vt:lpstr>
      <vt:lpstr>Brand Mark</vt:lpstr>
      <vt:lpstr>Cover</vt:lpstr>
      <vt:lpstr>Agenda</vt:lpstr>
      <vt:lpstr>Divider</vt:lpstr>
      <vt:lpstr>Quote</vt:lpstr>
      <vt:lpstr>Voice</vt:lpstr>
      <vt:lpstr>Content</vt:lpstr>
      <vt:lpstr>Back Cover</vt:lpstr>
      <vt:lpstr>Publicis Sapient Logo</vt:lpstr>
      <vt:lpstr>Online banking Transaction System </vt:lpstr>
      <vt:lpstr>Agenda</vt:lpstr>
      <vt:lpstr>Problem Statement</vt:lpstr>
      <vt:lpstr>Implementation</vt:lpstr>
      <vt:lpstr>Logic</vt:lpstr>
      <vt:lpstr>Logic</vt:lpstr>
      <vt:lpstr>Logic</vt:lpstr>
      <vt:lpstr>Logic</vt:lpstr>
      <vt:lpstr>Logic</vt:lpstr>
      <vt:lpstr>Web Page Design    For Credit</vt:lpstr>
      <vt:lpstr>Web Page Design    For Debit</vt:lpstr>
      <vt:lpstr>Web Page Design    For Transfer</vt:lpstr>
      <vt:lpstr>Code Debugging    Fiddler</vt:lpstr>
      <vt:lpstr>Features of fiddler</vt:lpstr>
      <vt:lpstr>Code Debugging   </vt:lpstr>
      <vt:lpstr>thank you</vt:lpstr>
    </vt:vector>
  </TitlesOfParts>
  <Manager/>
  <Company>Publicis Sapient</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Publicis Sapient PowerPoint Template</dc:title>
  <dc:subject/>
  <dc:creator>Rahul Reddy Siripuram</dc:creator>
  <cp:keywords/>
  <dc:description/>
  <cp:lastModifiedBy>Rahul Reddy Siripuram</cp:lastModifiedBy>
  <cp:revision>292</cp:revision>
  <dcterms:created xsi:type="dcterms:W3CDTF">2018-11-16T01:56:21Z</dcterms:created>
  <dcterms:modified xsi:type="dcterms:W3CDTF">2024-08-05T15:46:55Z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ServerID">
    <vt:lpwstr>2a760b3e-54a5-418b-9dd9-555cd32dea45</vt:lpwstr>
  </property>
  <property fmtid="{D5CDD505-2E9C-101B-9397-08002B2CF9AE}" pid="3" name="Offisync_UniqueId">
    <vt:lpwstr>167823</vt:lpwstr>
  </property>
  <property fmtid="{D5CDD505-2E9C-101B-9397-08002B2CF9AE}" pid="4" name="Jive_LatestUserAccountName">
    <vt:lpwstr>waipan</vt:lpwstr>
  </property>
  <property fmtid="{D5CDD505-2E9C-101B-9397-08002B2CF9AE}" pid="5" name="Jive_VersionGuid">
    <vt:lpwstr>3cfbd7bb-35b6-4efa-9bdf-1e37c484d2af</vt:lpwstr>
  </property>
  <property fmtid="{D5CDD505-2E9C-101B-9397-08002B2CF9AE}" pid="6" name="Offisync_UpdateToken">
    <vt:lpwstr>7</vt:lpwstr>
  </property>
  <property fmtid="{D5CDD505-2E9C-101B-9397-08002B2CF9AE}" pid="7" name="Offisync_ProviderInitializationData">
    <vt:lpwstr>https://vox.publicis.sapient.com</vt:lpwstr>
  </property>
</Properties>
</file>