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60" d="100"/>
          <a:sy n="60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917F-E87E-4268-9D4C-92D9089FA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950" y="304800"/>
            <a:ext cx="9690099" cy="3809999"/>
          </a:xfrm>
        </p:spPr>
        <p:txBody>
          <a:bodyPr/>
          <a:lstStyle/>
          <a:p>
            <a:r>
              <a:rPr lang="en-US" dirty="0"/>
              <a:t>WORK ALLOCATOR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91FCA-B839-42D1-BE5C-553B5CA62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6699" y="2540000"/>
            <a:ext cx="5903913" cy="3098800"/>
          </a:xfrm>
        </p:spPr>
        <p:txBody>
          <a:bodyPr/>
          <a:lstStyle/>
          <a:p>
            <a:r>
              <a:rPr lang="en-US" b="1" u="sng" dirty="0"/>
              <a:t>Submitted by</a:t>
            </a:r>
          </a:p>
          <a:p>
            <a:pPr marL="342900" indent="-342900">
              <a:buFontTx/>
              <a:buChar char="-"/>
            </a:pPr>
            <a:r>
              <a:rPr lang="en-US" b="1" i="1" dirty="0"/>
              <a:t>P BALA [RA1611003040198]</a:t>
            </a:r>
          </a:p>
          <a:p>
            <a:pPr marL="342900" indent="-342900">
              <a:buFontTx/>
              <a:buChar char="-"/>
            </a:pPr>
            <a:r>
              <a:rPr lang="en-US" b="1" i="1" dirty="0"/>
              <a:t>SAEM AHMER [RA1611003040251]</a:t>
            </a:r>
          </a:p>
          <a:p>
            <a:pPr marL="342900" indent="-342900">
              <a:buFontTx/>
              <a:buChar char="-"/>
            </a:pPr>
            <a:r>
              <a:rPr lang="en-US" b="1" i="1" dirty="0"/>
              <a:t>RAHUL SUBHAGAN [RA1611003040210]</a:t>
            </a:r>
          </a:p>
        </p:txBody>
      </p:sp>
    </p:spTree>
    <p:extLst>
      <p:ext uri="{BB962C8B-B14F-4D97-AF65-F5344CB8AC3E}">
        <p14:creationId xmlns:p14="http://schemas.microsoft.com/office/powerpoint/2010/main" val="121234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2337-50AB-44C4-8D0C-E2F58A57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WORK ALLOCATOR?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EAE75-1648-47D1-AC46-44DB0A31E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IT IS BASICALLY AN EMPLOYEE WORK MANAGEMENT SYSTEM.THIS IS IDEALISED TO CREATE A SMOOTH WORKING ENVIRONMENT IN A BUSY SCHEDULED COMPANY.THROUGH THIS TOOL A TOP DESIGNATED MANAGER COULD MANAGE ALL THE EMPLOYEE ON WORK ALLOCATION,SUPERVISION AND MOST IMPORTANTLY TIME MANAGEMENT .SO BASICALLY A MANAGER COULD KEEP AN EYE ON THE STATUS OF ALL ONGOING PROJECTS UNDER HIM.WORK ALLOCATION WILL BE PURELY BASED ON THE EMPLOYEES SPECIALISATION AND EXPERTISE IN THEIR RESPECTED FIELD.</a:t>
            </a:r>
          </a:p>
        </p:txBody>
      </p:sp>
    </p:spTree>
    <p:extLst>
      <p:ext uri="{BB962C8B-B14F-4D97-AF65-F5344CB8AC3E}">
        <p14:creationId xmlns:p14="http://schemas.microsoft.com/office/powerpoint/2010/main" val="88687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63D2-0209-4965-99E6-E88173C3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EEE2-65F2-4889-99D2-675B90ED4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SYSTEM TO MANAGE WORK ALLOCATION AND SUPERVISION</a:t>
            </a:r>
          </a:p>
          <a:p>
            <a:r>
              <a:rPr lang="en-US" dirty="0"/>
              <a:t>TO HELP CREATE A CLEAR AND COMPREHENSIVE VIEW IN THE WORKING ENVIRONMENT</a:t>
            </a:r>
          </a:p>
          <a:p>
            <a:r>
              <a:rPr lang="en-US" dirty="0"/>
              <a:t>TO MAINTAIN AN INVOLVEMENT OF EVERY INDIVIDUAL OF THE COMPANY</a:t>
            </a:r>
          </a:p>
          <a:p>
            <a:r>
              <a:rPr lang="en-US" dirty="0"/>
              <a:t>TO IMPROVE TIME MANGEMENT BY REDUCING ONE TO ONE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6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CD44-5193-4ED0-8CC0-FE83598A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LANGUAGES &amp; ENVIRONMENTS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D5448-DEC4-4FCC-B808-2B1FA49F4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9400"/>
            <a:ext cx="8946541" cy="46989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JAVA[JDK]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428546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FB80-E4C1-4454-A8AA-591CE99F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IS IT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1A47-FEE0-4C00-A685-59DD0C845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DATABASE MANAGEMENT</a:t>
            </a:r>
          </a:p>
          <a:p>
            <a:r>
              <a:rPr lang="en-US" dirty="0"/>
              <a:t>INDIVIDUAL LOGIN SYSTEM</a:t>
            </a:r>
          </a:p>
          <a:p>
            <a:r>
              <a:rPr lang="en-US" dirty="0"/>
              <a:t>MAINTAINS HIERARCHY BY ALLOWING TOP DESIGNATED MANAGERS TO SUPERVISE EMPLOYEES UNDER HIM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9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A35F-9BBE-4C92-9B1C-FACC3A26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799" y="2146300"/>
            <a:ext cx="9276135" cy="4508500"/>
          </a:xfrm>
        </p:spPr>
        <p:txBody>
          <a:bodyPr/>
          <a:lstStyle/>
          <a:p>
            <a:r>
              <a:rPr lang="en-US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2903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184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WORK ALLOCATOR  </vt:lpstr>
      <vt:lpstr>WHAT IS WORK ALLOCATOR?</vt:lpstr>
      <vt:lpstr>OJECTIVES</vt:lpstr>
      <vt:lpstr>LANGUAGES &amp; ENVIRONMENTS REQUIRED</vt:lpstr>
      <vt:lpstr>HOW IS IT BETTER?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ALLOCATOR</dc:title>
  <dc:creator>Rahul Subhagan</dc:creator>
  <cp:lastModifiedBy>Rahul Subhagan</cp:lastModifiedBy>
  <cp:revision>8</cp:revision>
  <dcterms:created xsi:type="dcterms:W3CDTF">2018-08-23T02:33:08Z</dcterms:created>
  <dcterms:modified xsi:type="dcterms:W3CDTF">2018-08-23T04:03:58Z</dcterms:modified>
</cp:coreProperties>
</file>