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4660"/>
  </p:normalViewPr>
  <p:slideViewPr>
    <p:cSldViewPr snapToGrid="0">
      <p:cViewPr varScale="1">
        <p:scale>
          <a:sx n="95" d="100"/>
          <a:sy n="95" d="100"/>
        </p:scale>
        <p:origin x="72"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10/25/2018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917F-E87E-4268-9D4C-92D9089FABB2}"/>
              </a:ext>
            </a:extLst>
          </p:cNvPr>
          <p:cNvSpPr>
            <a:spLocks noGrp="1"/>
          </p:cNvSpPr>
          <p:nvPr>
            <p:ph type="ctrTitle"/>
          </p:nvPr>
        </p:nvSpPr>
        <p:spPr>
          <a:xfrm>
            <a:off x="1250950" y="304800"/>
            <a:ext cx="9690099" cy="3809999"/>
          </a:xfrm>
        </p:spPr>
        <p:txBody>
          <a:bodyPr/>
          <a:lstStyle/>
          <a:p>
            <a:r>
              <a:rPr lang="en-US" dirty="0"/>
              <a:t>WORK ALLOCATOR</a:t>
            </a:r>
            <a:br>
              <a:rPr lang="en-US" dirty="0"/>
            </a:br>
            <a:br>
              <a:rPr lang="en-US" dirty="0"/>
            </a:br>
            <a:endParaRPr lang="en-US" dirty="0"/>
          </a:p>
        </p:txBody>
      </p:sp>
      <p:sp>
        <p:nvSpPr>
          <p:cNvPr id="3" name="Subtitle 2">
            <a:extLst>
              <a:ext uri="{FF2B5EF4-FFF2-40B4-BE49-F238E27FC236}">
                <a16:creationId xmlns:a16="http://schemas.microsoft.com/office/drawing/2014/main" id="{B9691FCA-B839-42D1-BE5C-553B5CA62DBC}"/>
              </a:ext>
            </a:extLst>
          </p:cNvPr>
          <p:cNvSpPr>
            <a:spLocks noGrp="1"/>
          </p:cNvSpPr>
          <p:nvPr>
            <p:ph type="subTitle" idx="1"/>
          </p:nvPr>
        </p:nvSpPr>
        <p:spPr>
          <a:xfrm>
            <a:off x="4076699" y="2540000"/>
            <a:ext cx="5903913" cy="3098800"/>
          </a:xfrm>
        </p:spPr>
        <p:txBody>
          <a:bodyPr/>
          <a:lstStyle/>
          <a:p>
            <a:r>
              <a:rPr lang="en-US" b="1" u="sng" dirty="0"/>
              <a:t>Submitted by</a:t>
            </a:r>
          </a:p>
          <a:p>
            <a:pPr marL="342900" indent="-342900">
              <a:buFontTx/>
              <a:buChar char="-"/>
            </a:pPr>
            <a:r>
              <a:rPr lang="en-US" b="1" i="1" dirty="0"/>
              <a:t>P BALA [RA1611003040198]</a:t>
            </a:r>
          </a:p>
          <a:p>
            <a:pPr marL="342900" indent="-342900">
              <a:buFontTx/>
              <a:buChar char="-"/>
            </a:pPr>
            <a:r>
              <a:rPr lang="en-US" b="1" i="1" dirty="0"/>
              <a:t>SAEM AHMER [RA1611003040251]</a:t>
            </a:r>
          </a:p>
          <a:p>
            <a:pPr marL="342900" indent="-342900">
              <a:buFontTx/>
              <a:buChar char="-"/>
            </a:pPr>
            <a:r>
              <a:rPr lang="en-US" b="1" i="1" dirty="0"/>
              <a:t>RAHUL SUBHAGAN [RA1611003040210]</a:t>
            </a:r>
          </a:p>
        </p:txBody>
      </p:sp>
    </p:spTree>
    <p:extLst>
      <p:ext uri="{BB962C8B-B14F-4D97-AF65-F5344CB8AC3E}">
        <p14:creationId xmlns:p14="http://schemas.microsoft.com/office/powerpoint/2010/main" val="121234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phpMyAdmin</a:t>
            </a:r>
          </a:p>
        </p:txBody>
      </p:sp>
      <p:sp>
        <p:nvSpPr>
          <p:cNvPr id="3" name="Content Placeholder 2"/>
          <p:cNvSpPr>
            <a:spLocks noGrp="1"/>
          </p:cNvSpPr>
          <p:nvPr>
            <p:ph idx="1"/>
          </p:nvPr>
        </p:nvSpPr>
        <p:spPr/>
        <p:txBody>
          <a:bodyPr/>
          <a:lstStyle/>
          <a:p>
            <a:r>
              <a:rPr lang="en-US" b="1" dirty="0"/>
              <a:t>phpMyAdmin</a:t>
            </a:r>
            <a:r>
              <a:rPr lang="en-US" dirty="0"/>
              <a:t> is a free and open source administration tool for MySQL and MariaDb. As a portable web application written primarily in PHP, it has become one of the most popular MySQL administration tools, especially for web hosting services.</a:t>
            </a:r>
          </a:p>
          <a:p>
            <a:endParaRPr lang="en-US" baseline="30000" dirty="0"/>
          </a:p>
          <a:p>
            <a:r>
              <a:rPr lang="en-US" dirty="0"/>
              <a:t>For our project Work Allocator we have used MySQL database by the help of phpmyadmin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phpMyAdmin</a:t>
            </a:r>
          </a:p>
        </p:txBody>
      </p:sp>
      <p:pic>
        <p:nvPicPr>
          <p:cNvPr id="4" name="Content Placeholder 3" descr="phpmyadmin_600_400.png"/>
          <p:cNvPicPr>
            <a:picLocks noGrp="1" noChangeAspect="1"/>
          </p:cNvPicPr>
          <p:nvPr>
            <p:ph idx="1"/>
          </p:nvPr>
        </p:nvPicPr>
        <p:blipFill>
          <a:blip r:embed="rId2"/>
          <a:stretch>
            <a:fillRect/>
          </a:stretch>
        </p:blipFill>
        <p:spPr>
          <a:xfrm>
            <a:off x="2719388" y="2245519"/>
            <a:ext cx="5715000" cy="3810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Libraries</a:t>
            </a:r>
          </a:p>
        </p:txBody>
      </p:sp>
      <p:sp>
        <p:nvSpPr>
          <p:cNvPr id="3" name="Content Placeholder 2"/>
          <p:cNvSpPr>
            <a:spLocks noGrp="1"/>
          </p:cNvSpPr>
          <p:nvPr>
            <p:ph idx="1"/>
          </p:nvPr>
        </p:nvSpPr>
        <p:spPr>
          <a:xfrm>
            <a:off x="1887083" y="1595718"/>
            <a:ext cx="5754687" cy="4195481"/>
          </a:xfrm>
        </p:spPr>
        <p:txBody>
          <a:bodyPr>
            <a:noAutofit/>
          </a:bodyPr>
          <a:lstStyle/>
          <a:p>
            <a:r>
              <a:rPr lang="en-US" sz="1400" dirty="0"/>
              <a:t>package mysql;</a:t>
            </a:r>
            <a:br>
              <a:rPr lang="en-US" sz="1400" dirty="0"/>
            </a:br>
            <a:endParaRPr lang="en-US" sz="1400" dirty="0"/>
          </a:p>
          <a:p>
            <a:r>
              <a:rPr lang="en-US" sz="1400" dirty="0"/>
              <a:t>import java.sql.*;</a:t>
            </a:r>
          </a:p>
          <a:p>
            <a:r>
              <a:rPr lang="en-US" sz="1400" dirty="0"/>
              <a:t>import java.awt.BorderLayout;</a:t>
            </a:r>
          </a:p>
          <a:p>
            <a:r>
              <a:rPr lang="en-US" sz="1400" dirty="0"/>
              <a:t>import java.awt.Dimension;</a:t>
            </a:r>
          </a:p>
          <a:p>
            <a:r>
              <a:rPr lang="en-US" sz="1400" dirty="0"/>
              <a:t>import java.awt.EventQueue;</a:t>
            </a:r>
          </a:p>
          <a:p>
            <a:pPr>
              <a:buNone/>
            </a:pPr>
            <a:br>
              <a:rPr lang="en-US" sz="1400" dirty="0"/>
            </a:br>
            <a:endParaRPr lang="en-US" sz="1400" dirty="0"/>
          </a:p>
          <a:p>
            <a:r>
              <a:rPr lang="en-US" sz="1400" dirty="0"/>
              <a:t>import javax.swing.JFrame;</a:t>
            </a:r>
          </a:p>
          <a:p>
            <a:r>
              <a:rPr lang="en-US" sz="1400" dirty="0"/>
              <a:t>import javax.swing.JPanel;</a:t>
            </a:r>
          </a:p>
          <a:p>
            <a:r>
              <a:rPr lang="en-US" sz="1400" dirty="0"/>
              <a:t>import javax.swing.border.EmptyBorder;</a:t>
            </a:r>
          </a:p>
          <a:p>
            <a:r>
              <a:rPr lang="en-US" sz="1400" dirty="0"/>
              <a:t>import javax.swing.JTextField;</a:t>
            </a:r>
          </a:p>
          <a:p>
            <a:r>
              <a:rPr lang="en-US" sz="1400" dirty="0"/>
              <a:t>import javax.swing.JLabel;</a:t>
            </a:r>
          </a:p>
          <a:p>
            <a:r>
              <a:rPr lang="en-US" sz="1400" dirty="0"/>
              <a:t>import javax.swing.JOptionPane;</a:t>
            </a:r>
          </a:p>
          <a:p>
            <a:pPr>
              <a:buNone/>
            </a:pPr>
            <a:br>
              <a:rPr lang="en-US" sz="1400" dirty="0"/>
            </a:b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Connectivity</a:t>
            </a:r>
          </a:p>
        </p:txBody>
      </p:sp>
      <p:sp>
        <p:nvSpPr>
          <p:cNvPr id="8" name="Content Placeholder 2"/>
          <p:cNvSpPr>
            <a:spLocks noGrp="1"/>
          </p:cNvSpPr>
          <p:nvPr>
            <p:ph idx="1"/>
          </p:nvPr>
        </p:nvSpPr>
        <p:spPr>
          <a:xfrm>
            <a:off x="1090249" y="2000666"/>
            <a:ext cx="8946541" cy="4195481"/>
          </a:xfrm>
        </p:spPr>
        <p:txBody>
          <a:bodyPr>
            <a:noAutofit/>
          </a:bodyPr>
          <a:lstStyle/>
          <a:p>
            <a:pPr>
              <a:buNone/>
            </a:pPr>
            <a:r>
              <a:rPr lang="en-US" sz="1600" dirty="0"/>
              <a:t>JButton btnLogin = new JButton("Login");</a:t>
            </a:r>
          </a:p>
          <a:p>
            <a:pPr>
              <a:buNone/>
            </a:pPr>
            <a:r>
              <a:rPr lang="en-US" sz="1600" dirty="0"/>
              <a:t>btnLogin.setBounds(25, 258, 97, 35);</a:t>
            </a:r>
          </a:p>
          <a:p>
            <a:pPr>
              <a:buNone/>
            </a:pPr>
            <a:r>
              <a:rPr lang="en-US" sz="1600" dirty="0"/>
              <a:t>btnLogin.addActionListener(new ActionListener() {</a:t>
            </a:r>
          </a:p>
          <a:p>
            <a:pPr>
              <a:buNone/>
            </a:pPr>
            <a:r>
              <a:rPr lang="en-US" sz="1600" dirty="0"/>
              <a:t>public void actionPerformed( ActionEvent arg0) {</a:t>
            </a:r>
          </a:p>
          <a:p>
            <a:pPr>
              <a:buNone/>
            </a:pPr>
            <a:r>
              <a:rPr lang="en-US" sz="1600" dirty="0"/>
              <a:t>try {</a:t>
            </a:r>
          </a:p>
          <a:p>
            <a:pPr>
              <a:buNone/>
            </a:pPr>
            <a:r>
              <a:rPr lang="en-US" sz="1600" dirty="0"/>
              <a:t>Class.forName("com.mysql.jdbc.Driver");</a:t>
            </a:r>
          </a:p>
          <a:p>
            <a:pPr>
              <a:buNone/>
            </a:pPr>
            <a:r>
              <a:rPr lang="en-US" sz="1600" dirty="0"/>
              <a:t>Connection con= DriverManager.getConnection("jdbc:mysql://localhost:3306/data1","root","");</a:t>
            </a:r>
          </a:p>
          <a:p>
            <a:pPr>
              <a:buNone/>
            </a:pPr>
            <a:r>
              <a:rPr lang="en-US" sz="1600" dirty="0"/>
              <a:t>Statement stmt=</a:t>
            </a:r>
            <a:r>
              <a:rPr lang="en-US" sz="1600" dirty="0" err="1"/>
              <a:t>con.createStatement</a:t>
            </a:r>
            <a:r>
              <a:rPr lang="en-US" sz="1600" dirty="0"/>
              <a:t>();</a:t>
            </a:r>
          </a:p>
          <a:p>
            <a:pPr>
              <a:buNone/>
            </a:pPr>
            <a:r>
              <a:rPr lang="en-US" sz="1600" dirty="0"/>
              <a:t>String </a:t>
            </a:r>
            <a:r>
              <a:rPr lang="en-US" sz="1600" dirty="0" err="1"/>
              <a:t>sql</a:t>
            </a:r>
            <a:r>
              <a:rPr lang="en-US" sz="1600" dirty="0"/>
              <a:t>="Select * from table1 where username='"+user.getText()+"' and password='"+pass.getText().toString()+"'";</a:t>
            </a:r>
          </a:p>
          <a:p>
            <a:pPr>
              <a:buNone/>
            </a:pPr>
            <a:r>
              <a:rPr lang="en-US" sz="1600" dirty="0"/>
              <a:t>ResultSet rs= stmt.executeQuery(</a:t>
            </a:r>
            <a:r>
              <a:rPr lang="en-US" sz="1600" dirty="0" err="1"/>
              <a:t>sql</a:t>
            </a:r>
            <a:r>
              <a:rPr lang="en-US" sz="16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1972491"/>
            <a:ext cx="8863324" cy="3416320"/>
          </a:xfrm>
          <a:prstGeom prst="rect">
            <a:avLst/>
          </a:prstGeom>
          <a:noFill/>
        </p:spPr>
        <p:txBody>
          <a:bodyPr wrap="none" rtlCol="0">
            <a:spAutoFit/>
          </a:bodyPr>
          <a:lstStyle/>
          <a:p>
            <a:pPr>
              <a:buNone/>
            </a:pPr>
            <a:r>
              <a:rPr lang="en-US" dirty="0"/>
              <a:t>if(</a:t>
            </a:r>
            <a:r>
              <a:rPr lang="en-US" dirty="0" err="1"/>
              <a:t>rs.next</a:t>
            </a:r>
            <a:r>
              <a:rPr lang="en-US" dirty="0"/>
              <a:t>())</a:t>
            </a:r>
          </a:p>
          <a:p>
            <a:pPr>
              <a:buNone/>
            </a:pPr>
            <a:r>
              <a:rPr lang="en-US" dirty="0"/>
              <a:t>{</a:t>
            </a:r>
          </a:p>
          <a:p>
            <a:pPr>
              <a:buNone/>
            </a:pPr>
            <a:r>
              <a:rPr lang="en-US" dirty="0" err="1"/>
              <a:t>JOptionPane.showMessageDialog</a:t>
            </a:r>
            <a:r>
              <a:rPr lang="en-US" dirty="0"/>
              <a:t>(null, "Login </a:t>
            </a:r>
            <a:r>
              <a:rPr lang="en-US" dirty="0" err="1"/>
              <a:t>Succesful</a:t>
            </a:r>
            <a:r>
              <a:rPr lang="en-US" dirty="0"/>
              <a:t>");</a:t>
            </a:r>
          </a:p>
          <a:p>
            <a:pPr>
              <a:buNone/>
            </a:pPr>
            <a:r>
              <a:rPr lang="en-US" dirty="0"/>
              <a:t>sec s=new sec();</a:t>
            </a:r>
          </a:p>
          <a:p>
            <a:pPr>
              <a:buNone/>
            </a:pPr>
            <a:r>
              <a:rPr lang="en-US" dirty="0" err="1"/>
              <a:t>s.setVisible</a:t>
            </a:r>
            <a:r>
              <a:rPr lang="en-US" dirty="0"/>
              <a:t>(true);</a:t>
            </a:r>
          </a:p>
          <a:p>
            <a:pPr>
              <a:buNone/>
            </a:pPr>
            <a:r>
              <a:rPr lang="en-US" dirty="0"/>
              <a:t>}</a:t>
            </a:r>
          </a:p>
          <a:p>
            <a:pPr>
              <a:buNone/>
            </a:pPr>
            <a:r>
              <a:rPr lang="en-US" dirty="0"/>
              <a:t>else</a:t>
            </a:r>
          </a:p>
          <a:p>
            <a:pPr>
              <a:buNone/>
            </a:pPr>
            <a:r>
              <a:rPr lang="en-US" dirty="0" err="1"/>
              <a:t>JOptionPane.showMessageDialog</a:t>
            </a:r>
            <a:r>
              <a:rPr lang="en-US" dirty="0"/>
              <a:t>(</a:t>
            </a:r>
            <a:r>
              <a:rPr lang="en-US" dirty="0" err="1"/>
              <a:t>null,"Incorrect</a:t>
            </a:r>
            <a:r>
              <a:rPr lang="en-US" dirty="0"/>
              <a:t> Username and Password...");</a:t>
            </a:r>
          </a:p>
          <a:p>
            <a:pPr>
              <a:buNone/>
            </a:pPr>
            <a:r>
              <a:rPr lang="en-US" dirty="0" err="1"/>
              <a:t>con.close</a:t>
            </a:r>
            <a:r>
              <a:rPr lang="en-US" dirty="0"/>
              <a:t>();</a:t>
            </a:r>
          </a:p>
          <a:p>
            <a:pPr>
              <a:buNone/>
            </a:pPr>
            <a:r>
              <a:rPr lang="en-US" dirty="0"/>
              <a:t>}catch(Exception e) {</a:t>
            </a:r>
            <a:r>
              <a:rPr lang="en-US" dirty="0" err="1"/>
              <a:t>System.out.print</a:t>
            </a:r>
            <a:r>
              <a:rPr lang="en-US" dirty="0"/>
              <a:t>(e);}</a:t>
            </a:r>
          </a:p>
          <a:p>
            <a:pPr>
              <a:buNone/>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8719-91D7-4973-82A6-E907D6EF6A31}"/>
              </a:ext>
            </a:extLst>
          </p:cNvPr>
          <p:cNvSpPr>
            <a:spLocks noGrp="1"/>
          </p:cNvSpPr>
          <p:nvPr>
            <p:ph type="title"/>
          </p:nvPr>
        </p:nvSpPr>
        <p:spPr/>
        <p:txBody>
          <a:bodyPr/>
          <a:lstStyle/>
          <a:p>
            <a:r>
              <a:rPr lang="en-US" dirty="0"/>
              <a:t>Final output screenshots</a:t>
            </a:r>
          </a:p>
        </p:txBody>
      </p:sp>
      <p:pic>
        <p:nvPicPr>
          <p:cNvPr id="4" name="Picture 3">
            <a:extLst>
              <a:ext uri="{FF2B5EF4-FFF2-40B4-BE49-F238E27FC236}">
                <a16:creationId xmlns:a16="http://schemas.microsoft.com/office/drawing/2014/main" id="{56E02F11-693E-4734-B1DE-6D8976284DDF}"/>
              </a:ext>
            </a:extLst>
          </p:cNvPr>
          <p:cNvPicPr>
            <a:picLocks noChangeAspect="1"/>
          </p:cNvPicPr>
          <p:nvPr/>
        </p:nvPicPr>
        <p:blipFill>
          <a:blip r:embed="rId2"/>
          <a:stretch>
            <a:fillRect/>
          </a:stretch>
        </p:blipFill>
        <p:spPr>
          <a:xfrm>
            <a:off x="2921267" y="1456423"/>
            <a:ext cx="5852160" cy="4442460"/>
          </a:xfrm>
          <a:prstGeom prst="rect">
            <a:avLst/>
          </a:prstGeom>
        </p:spPr>
      </p:pic>
    </p:spTree>
    <p:extLst>
      <p:ext uri="{BB962C8B-B14F-4D97-AF65-F5344CB8AC3E}">
        <p14:creationId xmlns:p14="http://schemas.microsoft.com/office/powerpoint/2010/main" val="219433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EBC012-326C-4971-ADBC-F001C5D36328}"/>
              </a:ext>
            </a:extLst>
          </p:cNvPr>
          <p:cNvPicPr>
            <a:picLocks noChangeAspect="1"/>
          </p:cNvPicPr>
          <p:nvPr/>
        </p:nvPicPr>
        <p:blipFill>
          <a:blip r:embed="rId2"/>
          <a:stretch>
            <a:fillRect/>
          </a:stretch>
        </p:blipFill>
        <p:spPr>
          <a:xfrm>
            <a:off x="991016" y="1464044"/>
            <a:ext cx="4206240" cy="4122420"/>
          </a:xfrm>
          <a:prstGeom prst="rect">
            <a:avLst/>
          </a:prstGeom>
        </p:spPr>
      </p:pic>
      <p:pic>
        <p:nvPicPr>
          <p:cNvPr id="6" name="Picture 5">
            <a:extLst>
              <a:ext uri="{FF2B5EF4-FFF2-40B4-BE49-F238E27FC236}">
                <a16:creationId xmlns:a16="http://schemas.microsoft.com/office/drawing/2014/main" id="{390B61EA-2118-4F13-A8AE-D351555BE91A}"/>
              </a:ext>
            </a:extLst>
          </p:cNvPr>
          <p:cNvPicPr>
            <a:picLocks noChangeAspect="1"/>
          </p:cNvPicPr>
          <p:nvPr/>
        </p:nvPicPr>
        <p:blipFill>
          <a:blip r:embed="rId3"/>
          <a:stretch>
            <a:fillRect/>
          </a:stretch>
        </p:blipFill>
        <p:spPr>
          <a:xfrm>
            <a:off x="5837756" y="1360170"/>
            <a:ext cx="4213860" cy="4137660"/>
          </a:xfrm>
          <a:prstGeom prst="rect">
            <a:avLst/>
          </a:prstGeom>
        </p:spPr>
      </p:pic>
    </p:spTree>
    <p:extLst>
      <p:ext uri="{BB962C8B-B14F-4D97-AF65-F5344CB8AC3E}">
        <p14:creationId xmlns:p14="http://schemas.microsoft.com/office/powerpoint/2010/main" val="48685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2D268C-FB33-4764-84FC-1BF49506B97C}"/>
              </a:ext>
            </a:extLst>
          </p:cNvPr>
          <p:cNvPicPr>
            <a:picLocks noChangeAspect="1"/>
          </p:cNvPicPr>
          <p:nvPr/>
        </p:nvPicPr>
        <p:blipFill>
          <a:blip r:embed="rId2"/>
          <a:stretch>
            <a:fillRect/>
          </a:stretch>
        </p:blipFill>
        <p:spPr>
          <a:xfrm>
            <a:off x="439354" y="1877929"/>
            <a:ext cx="5265420" cy="3390900"/>
          </a:xfrm>
          <a:prstGeom prst="rect">
            <a:avLst/>
          </a:prstGeom>
        </p:spPr>
      </p:pic>
      <p:pic>
        <p:nvPicPr>
          <p:cNvPr id="6" name="Picture 5">
            <a:extLst>
              <a:ext uri="{FF2B5EF4-FFF2-40B4-BE49-F238E27FC236}">
                <a16:creationId xmlns:a16="http://schemas.microsoft.com/office/drawing/2014/main" id="{C2DC692F-A7FB-4C41-B3AC-CC2E2C066CBB}"/>
              </a:ext>
            </a:extLst>
          </p:cNvPr>
          <p:cNvPicPr>
            <a:picLocks noChangeAspect="1"/>
          </p:cNvPicPr>
          <p:nvPr/>
        </p:nvPicPr>
        <p:blipFill>
          <a:blip r:embed="rId3"/>
          <a:stretch>
            <a:fillRect/>
          </a:stretch>
        </p:blipFill>
        <p:spPr>
          <a:xfrm>
            <a:off x="5898481" y="1691440"/>
            <a:ext cx="6057900" cy="4229100"/>
          </a:xfrm>
          <a:prstGeom prst="rect">
            <a:avLst/>
          </a:prstGeom>
        </p:spPr>
      </p:pic>
    </p:spTree>
    <p:extLst>
      <p:ext uri="{BB962C8B-B14F-4D97-AF65-F5344CB8AC3E}">
        <p14:creationId xmlns:p14="http://schemas.microsoft.com/office/powerpoint/2010/main" val="2228348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A35F-9BBE-4C92-9B1C-FACC3A26D58F}"/>
              </a:ext>
            </a:extLst>
          </p:cNvPr>
          <p:cNvSpPr>
            <a:spLocks noGrp="1"/>
          </p:cNvSpPr>
          <p:nvPr>
            <p:ph type="title"/>
          </p:nvPr>
        </p:nvSpPr>
        <p:spPr>
          <a:xfrm>
            <a:off x="2336799" y="2146300"/>
            <a:ext cx="9276135" cy="4508500"/>
          </a:xfrm>
        </p:spPr>
        <p:txBody>
          <a:bodyPr/>
          <a:lstStyle/>
          <a:p>
            <a:r>
              <a:rPr lang="en-US" sz="9600" b="1" dirty="0"/>
              <a:t>THANK YOU</a:t>
            </a:r>
          </a:p>
        </p:txBody>
      </p:sp>
    </p:spTree>
    <p:extLst>
      <p:ext uri="{BB962C8B-B14F-4D97-AF65-F5344CB8AC3E}">
        <p14:creationId xmlns:p14="http://schemas.microsoft.com/office/powerpoint/2010/main" val="360290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2337-50AB-44C4-8D0C-E2F58A572FF5}"/>
              </a:ext>
            </a:extLst>
          </p:cNvPr>
          <p:cNvSpPr>
            <a:spLocks noGrp="1"/>
          </p:cNvSpPr>
          <p:nvPr>
            <p:ph type="title"/>
          </p:nvPr>
        </p:nvSpPr>
        <p:spPr/>
        <p:txBody>
          <a:bodyPr/>
          <a:lstStyle/>
          <a:p>
            <a:r>
              <a:rPr lang="en-US" b="1" dirty="0"/>
              <a:t>WHAT IS WORK ALLOCATOR?</a:t>
            </a:r>
          </a:p>
        </p:txBody>
      </p:sp>
      <p:sp>
        <p:nvSpPr>
          <p:cNvPr id="3" name="Content Placeholder 2">
            <a:extLst>
              <a:ext uri="{FF2B5EF4-FFF2-40B4-BE49-F238E27FC236}">
                <a16:creationId xmlns:a16="http://schemas.microsoft.com/office/drawing/2014/main" id="{574EAE75-1648-47D1-AC46-44DB0A31E0F0}"/>
              </a:ext>
            </a:extLst>
          </p:cNvPr>
          <p:cNvSpPr>
            <a:spLocks noGrp="1"/>
          </p:cNvSpPr>
          <p:nvPr>
            <p:ph idx="1"/>
          </p:nvPr>
        </p:nvSpPr>
        <p:spPr/>
        <p:txBody>
          <a:bodyPr/>
          <a:lstStyle/>
          <a:p>
            <a:pPr marL="0" indent="0" algn="just">
              <a:buNone/>
            </a:pPr>
            <a:r>
              <a:rPr lang="en-US" dirty="0"/>
              <a:t>IT IS BASICALLY AN EMPLOYEE WORK MANAGEMENT SYSTEM.THIS IS IDEALISED TO CREATE A SMOOTH WORKING ENVIRONMENT IN A BUSY SCHEDULED COMPANY.THROUGH THIS TOOL A TOP DESIGNATED MANAGER COULD MANAGE ALL THE EMPLOYEE ON WORK ALLOCATION,SUPERVISION AND MOST IMPORTANTLY TIME MANAGEMENT .SO BASICALLY A MANAGER COULD KEEP AN EYE ON THE STATUS OF ALL ONGOING PROJECTS UNDER HIM.WORK ALLOCATION WILL BE PURELY BASED ON THE EMPLOYEES SPECIALISATION AND EXPERTISE IN THEIR RESPECTED FIELD.</a:t>
            </a:r>
          </a:p>
        </p:txBody>
      </p:sp>
    </p:spTree>
    <p:extLst>
      <p:ext uri="{BB962C8B-B14F-4D97-AF65-F5344CB8AC3E}">
        <p14:creationId xmlns:p14="http://schemas.microsoft.com/office/powerpoint/2010/main" val="88687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63D2-0209-4965-99E6-E88173C3867A}"/>
              </a:ext>
            </a:extLst>
          </p:cNvPr>
          <p:cNvSpPr>
            <a:spLocks noGrp="1"/>
          </p:cNvSpPr>
          <p:nvPr>
            <p:ph type="title"/>
          </p:nvPr>
        </p:nvSpPr>
        <p:spPr/>
        <p:txBody>
          <a:bodyPr/>
          <a:lstStyle/>
          <a:p>
            <a:r>
              <a:rPr lang="en-US" b="1" dirty="0"/>
              <a:t>OJECTIVES</a:t>
            </a:r>
          </a:p>
        </p:txBody>
      </p:sp>
      <p:sp>
        <p:nvSpPr>
          <p:cNvPr id="3" name="Content Placeholder 2">
            <a:extLst>
              <a:ext uri="{FF2B5EF4-FFF2-40B4-BE49-F238E27FC236}">
                <a16:creationId xmlns:a16="http://schemas.microsoft.com/office/drawing/2014/main" id="{1A76EEE2-65F2-4889-99D2-675B90ED4EF3}"/>
              </a:ext>
            </a:extLst>
          </p:cNvPr>
          <p:cNvSpPr>
            <a:spLocks noGrp="1"/>
          </p:cNvSpPr>
          <p:nvPr>
            <p:ph idx="1"/>
          </p:nvPr>
        </p:nvSpPr>
        <p:spPr/>
        <p:txBody>
          <a:bodyPr/>
          <a:lstStyle/>
          <a:p>
            <a:r>
              <a:rPr lang="en-US" dirty="0"/>
              <a:t>TO CREATE A SYSTEM TO MANAGE WORK ALLOCATION AND SUPERVISION</a:t>
            </a:r>
          </a:p>
          <a:p>
            <a:r>
              <a:rPr lang="en-US" dirty="0"/>
              <a:t>TO HELP CREATE A CLEAR AND COMPREHENSIVE VIEW IN THE WORKING ENVIRONMENT</a:t>
            </a:r>
          </a:p>
          <a:p>
            <a:r>
              <a:rPr lang="en-US" dirty="0"/>
              <a:t>TO MAINTAIN AN INVOLVEMENT OF EVERY INDIVIDUAL OF THE COMPANY</a:t>
            </a:r>
          </a:p>
          <a:p>
            <a:r>
              <a:rPr lang="en-US" dirty="0"/>
              <a:t>TO IMPROVE TIME MANGEMENT BY REDUCING ONE TO ONE MEETINGS</a:t>
            </a:r>
          </a:p>
          <a:p>
            <a:endParaRPr lang="en-US" dirty="0"/>
          </a:p>
        </p:txBody>
      </p:sp>
    </p:spTree>
    <p:extLst>
      <p:ext uri="{BB962C8B-B14F-4D97-AF65-F5344CB8AC3E}">
        <p14:creationId xmlns:p14="http://schemas.microsoft.com/office/powerpoint/2010/main" val="375306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CD44-5193-4ED0-8CC0-FE83598AFF10}"/>
              </a:ext>
            </a:extLst>
          </p:cNvPr>
          <p:cNvSpPr>
            <a:spLocks noGrp="1"/>
          </p:cNvSpPr>
          <p:nvPr>
            <p:ph type="title"/>
          </p:nvPr>
        </p:nvSpPr>
        <p:spPr/>
        <p:txBody>
          <a:bodyPr/>
          <a:lstStyle/>
          <a:p>
            <a:r>
              <a:rPr lang="en-US" b="1" dirty="0"/>
              <a:t>LANGUAGES &amp; ENVIRONMENTS REQUIRED</a:t>
            </a:r>
          </a:p>
        </p:txBody>
      </p:sp>
      <p:sp>
        <p:nvSpPr>
          <p:cNvPr id="3" name="Content Placeholder 2">
            <a:extLst>
              <a:ext uri="{FF2B5EF4-FFF2-40B4-BE49-F238E27FC236}">
                <a16:creationId xmlns:a16="http://schemas.microsoft.com/office/drawing/2014/main" id="{118D5448-DEC4-4FCC-B808-2B1FA49F4D44}"/>
              </a:ext>
            </a:extLst>
          </p:cNvPr>
          <p:cNvSpPr>
            <a:spLocks noGrp="1"/>
          </p:cNvSpPr>
          <p:nvPr>
            <p:ph idx="1"/>
          </p:nvPr>
        </p:nvSpPr>
        <p:spPr>
          <a:xfrm>
            <a:off x="1024935" y="1875971"/>
            <a:ext cx="8946541" cy="4698999"/>
          </a:xfrm>
        </p:spPr>
        <p:txBody>
          <a:bodyPr/>
          <a:lstStyle/>
          <a:p>
            <a:pPr marL="0" indent="0">
              <a:buNone/>
            </a:pPr>
            <a:endParaRPr lang="en-US" dirty="0"/>
          </a:p>
          <a:p>
            <a:r>
              <a:rPr lang="en-US" dirty="0"/>
              <a:t>JAVA[JDK &amp; JRE] TO IMPLEMENT </a:t>
            </a:r>
            <a:r>
              <a:rPr lang="en-US" b="1" dirty="0"/>
              <a:t>JDBC</a:t>
            </a:r>
          </a:p>
          <a:p>
            <a:r>
              <a:rPr lang="en-US" dirty="0"/>
              <a:t>SQL FOR </a:t>
            </a:r>
            <a:r>
              <a:rPr lang="en-US" b="1" dirty="0"/>
              <a:t>DATABASE MANGEMENT</a:t>
            </a:r>
          </a:p>
          <a:p>
            <a:pPr>
              <a:buNone/>
            </a:pPr>
            <a:endParaRPr lang="en-US" b="1" dirty="0"/>
          </a:p>
          <a:p>
            <a:pPr>
              <a:buNone/>
            </a:pPr>
            <a:endParaRPr lang="en-US" dirty="0"/>
          </a:p>
        </p:txBody>
      </p:sp>
    </p:spTree>
    <p:extLst>
      <p:ext uri="{BB962C8B-B14F-4D97-AF65-F5344CB8AC3E}">
        <p14:creationId xmlns:p14="http://schemas.microsoft.com/office/powerpoint/2010/main" val="428546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FB80-E4C1-4454-A8AA-591CE99F1421}"/>
              </a:ext>
            </a:extLst>
          </p:cNvPr>
          <p:cNvSpPr>
            <a:spLocks noGrp="1"/>
          </p:cNvSpPr>
          <p:nvPr>
            <p:ph type="title"/>
          </p:nvPr>
        </p:nvSpPr>
        <p:spPr/>
        <p:txBody>
          <a:bodyPr/>
          <a:lstStyle/>
          <a:p>
            <a:r>
              <a:rPr lang="en-US" b="1" dirty="0"/>
              <a:t>HOW IS IT BETTER?</a:t>
            </a:r>
          </a:p>
        </p:txBody>
      </p:sp>
      <p:sp>
        <p:nvSpPr>
          <p:cNvPr id="3" name="Content Placeholder 2">
            <a:extLst>
              <a:ext uri="{FF2B5EF4-FFF2-40B4-BE49-F238E27FC236}">
                <a16:creationId xmlns:a16="http://schemas.microsoft.com/office/drawing/2014/main" id="{0F4A1A47-FEE0-4C00-A685-59DD0C845093}"/>
              </a:ext>
            </a:extLst>
          </p:cNvPr>
          <p:cNvSpPr>
            <a:spLocks noGrp="1"/>
          </p:cNvSpPr>
          <p:nvPr>
            <p:ph idx="1"/>
          </p:nvPr>
        </p:nvSpPr>
        <p:spPr>
          <a:xfrm>
            <a:off x="1103312" y="1476104"/>
            <a:ext cx="8946541" cy="3265713"/>
          </a:xfrm>
        </p:spPr>
        <p:txBody>
          <a:bodyPr/>
          <a:lstStyle/>
          <a:p>
            <a:pPr>
              <a:buNone/>
            </a:pPr>
            <a:endParaRPr lang="en-US" dirty="0"/>
          </a:p>
          <a:p>
            <a:r>
              <a:rPr lang="en-US" dirty="0"/>
              <a:t>INDIVIDUAL LOGIN SYSTEM</a:t>
            </a:r>
          </a:p>
          <a:p>
            <a:r>
              <a:rPr lang="en-US" dirty="0"/>
              <a:t>MAINTAINS HIERARCHY BY ALLOWING TOP DESIGNATED MANAGERS TO SUPERVISE EMPLOYEES UNDER HIM</a:t>
            </a:r>
          </a:p>
          <a:p>
            <a:r>
              <a:rPr lang="en-US" dirty="0"/>
              <a:t>EMPLOYEES OF THE SAME LEVEL CANNOT PEEK ON OTHERS WORK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1099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 Swing</a:t>
            </a:r>
          </a:p>
        </p:txBody>
      </p:sp>
      <p:sp>
        <p:nvSpPr>
          <p:cNvPr id="3" name="Content Placeholder 2"/>
          <p:cNvSpPr>
            <a:spLocks noGrp="1"/>
          </p:cNvSpPr>
          <p:nvPr>
            <p:ph idx="1"/>
          </p:nvPr>
        </p:nvSpPr>
        <p:spPr/>
        <p:txBody>
          <a:bodyPr/>
          <a:lstStyle/>
          <a:p>
            <a:r>
              <a:rPr lang="en-US" b="1" dirty="0"/>
              <a:t>Swing</a:t>
            </a:r>
            <a:r>
              <a:rPr lang="en-US" dirty="0"/>
              <a:t> is a GUI widget toolkit for Java. It is part of Oracle's Java Foundation Classes (JFC) – an API for providing a graphical user interface (GUI) for Java programs. </a:t>
            </a:r>
          </a:p>
          <a:p>
            <a:r>
              <a:rPr lang="en-US" dirty="0"/>
              <a:t>Swing was developed to provide a more sophisticated set of GUI components than the earlier Abstract Window Toolkit (AWT). Swing provides a look and feel that emulates the look and feel of several platforms, and also supports a pluggable look and feel that allows applications to have a look and feel unrelated to the underlying platform. It has more powerful and flexible components than AWT. In addition to familiar components such as buttons, check boxes and labels, Swing provides several advanced components such as tabbed panel, scroll panes, trees, tables, and lists.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JFrames</a:t>
            </a:r>
            <a:endParaRPr lang="en-US" dirty="0"/>
          </a:p>
        </p:txBody>
      </p:sp>
      <p:sp>
        <p:nvSpPr>
          <p:cNvPr id="3" name="Content Placeholder 2"/>
          <p:cNvSpPr>
            <a:spLocks noGrp="1"/>
          </p:cNvSpPr>
          <p:nvPr>
            <p:ph idx="1"/>
          </p:nvPr>
        </p:nvSpPr>
        <p:spPr/>
        <p:txBody>
          <a:bodyPr/>
          <a:lstStyle/>
          <a:p>
            <a:r>
              <a:rPr lang="en-US" dirty="0"/>
              <a:t>The whole frontend of our system application is made by the help of JFRAMES.</a:t>
            </a:r>
          </a:p>
          <a:p>
            <a:r>
              <a:rPr lang="en-US" dirty="0"/>
              <a:t>This involves the following frames:-</a:t>
            </a:r>
          </a:p>
          <a:p>
            <a:pPr marL="457200" indent="-457200">
              <a:buFont typeface="+mj-lt"/>
              <a:buAutoNum type="arabicPeriod"/>
            </a:pPr>
            <a:r>
              <a:rPr lang="en-US" dirty="0"/>
              <a:t>Login Page(Employee and Manager login)</a:t>
            </a:r>
          </a:p>
          <a:p>
            <a:pPr marL="457200" indent="-457200">
              <a:buFont typeface="+mj-lt"/>
              <a:buAutoNum type="arabicPeriod"/>
            </a:pPr>
            <a:r>
              <a:rPr lang="en-US" dirty="0"/>
              <a:t>Manager Frame where work will be assigned to the employees</a:t>
            </a:r>
          </a:p>
          <a:p>
            <a:pPr marL="457200" indent="-457200">
              <a:buFont typeface="+mj-lt"/>
              <a:buAutoNum type="arabicPeriod"/>
            </a:pPr>
            <a:r>
              <a:rPr lang="en-US" dirty="0"/>
              <a:t>Employee Frame where the employee can view the assigned project and submit his work.</a:t>
            </a:r>
          </a:p>
          <a:p>
            <a:pPr marL="457200" indent="-457200">
              <a:buFont typeface="+mj-lt"/>
              <a:buAutoNum type="arabicPeriod"/>
            </a:pPr>
            <a:endParaRPr lang="en-US" dirty="0"/>
          </a:p>
          <a:p>
            <a:pPr marL="457200" indent="-45720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XAMPP</a:t>
            </a:r>
          </a:p>
        </p:txBody>
      </p:sp>
      <p:sp>
        <p:nvSpPr>
          <p:cNvPr id="3" name="Content Placeholder 2"/>
          <p:cNvSpPr>
            <a:spLocks noGrp="1"/>
          </p:cNvSpPr>
          <p:nvPr>
            <p:ph idx="1"/>
          </p:nvPr>
        </p:nvSpPr>
        <p:spPr/>
        <p:txBody>
          <a:bodyPr>
            <a:normAutofit lnSpcReduction="10000"/>
          </a:bodyPr>
          <a:lstStyle/>
          <a:p>
            <a:r>
              <a:rPr lang="en-US" b="1" dirty="0"/>
              <a:t>XAMPP</a:t>
            </a:r>
            <a:r>
              <a:rPr lang="en-US" dirty="0"/>
              <a:t> is a free and open source cross-platform web server solution stack package developed by Apache Friends, consisting mainly of the Apache HTTP Server, database, and interpreters for scripts written in the PHP and Perl programming languages.</a:t>
            </a:r>
            <a:endParaRPr lang="en-US" baseline="30000" dirty="0"/>
          </a:p>
          <a:p>
            <a:r>
              <a:rPr lang="en-US" dirty="0"/>
              <a:t>XAMPP stands for Cross-Platform (X), Apache (A ), MariaDB (M), PHP (P) and Perl (P). It is a simple, lightweight Apache distribution that makes it extremely easy for developers to create a local web server for testing and deployment purposes. Everything needed to set up a web server – server application (Apache), database, and scripting language (PHP) – is included in an extractable file. XAMPP is also cross-platform, which means it works equally well on Linux, Mac and Windows. Since most actual web server deployments use the same components as XAMPP, it makes transitioning from a local test server to a live server extremely easy as well.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XAMPP</a:t>
            </a:r>
          </a:p>
        </p:txBody>
      </p:sp>
      <p:pic>
        <p:nvPicPr>
          <p:cNvPr id="4" name="Content Placeholder 3" descr="aid7260791-v4-728px-Start-XAMPP-at-Startup-in-Windows-Step-1.jpg"/>
          <p:cNvPicPr>
            <a:picLocks noGrp="1" noChangeAspect="1"/>
          </p:cNvPicPr>
          <p:nvPr>
            <p:ph idx="1"/>
          </p:nvPr>
        </p:nvPicPr>
        <p:blipFill>
          <a:blip r:embed="rId2"/>
          <a:stretch>
            <a:fillRect/>
          </a:stretch>
        </p:blipFill>
        <p:spPr>
          <a:xfrm>
            <a:off x="2142309" y="1452326"/>
            <a:ext cx="6923313" cy="5192484"/>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123</TotalTime>
  <Words>684</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WORK ALLOCATOR  </vt:lpstr>
      <vt:lpstr>WHAT IS WORK ALLOCATOR?</vt:lpstr>
      <vt:lpstr>OJECTIVES</vt:lpstr>
      <vt:lpstr>LANGUAGES &amp; ENVIRONMENTS REQUIRED</vt:lpstr>
      <vt:lpstr>HOW IS IT BETTER?</vt:lpstr>
      <vt:lpstr>Java Swing</vt:lpstr>
      <vt:lpstr>JFrames</vt:lpstr>
      <vt:lpstr>XAMPP</vt:lpstr>
      <vt:lpstr>XAMPP</vt:lpstr>
      <vt:lpstr>phpMyAdmin</vt:lpstr>
      <vt:lpstr>phpMyAdmin</vt:lpstr>
      <vt:lpstr>Libraries</vt:lpstr>
      <vt:lpstr>Database Connectivity</vt:lpstr>
      <vt:lpstr>PowerPoint Presentation</vt:lpstr>
      <vt:lpstr>Final output screenshots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ALLOCATOR</dc:title>
  <dc:creator>Rahul Subhagan</dc:creator>
  <cp:lastModifiedBy>Rahul Subhagan</cp:lastModifiedBy>
  <cp:revision>13</cp:revision>
  <dcterms:created xsi:type="dcterms:W3CDTF">2018-08-23T02:33:08Z</dcterms:created>
  <dcterms:modified xsi:type="dcterms:W3CDTF">2018-10-25T05:11:47Z</dcterms:modified>
</cp:coreProperties>
</file>