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0" r:id="rId1"/>
  </p:sldMasterIdLst>
  <p:sldIdLst>
    <p:sldId id="260" r:id="rId2"/>
    <p:sldId id="256"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62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82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409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8740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0157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073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92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30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18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84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88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47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73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21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03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051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607380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7B12-259C-4DEE-893D-79470B96C897}"/>
              </a:ext>
            </a:extLst>
          </p:cNvPr>
          <p:cNvSpPr>
            <a:spLocks noGrp="1"/>
          </p:cNvSpPr>
          <p:nvPr>
            <p:ph type="title"/>
          </p:nvPr>
        </p:nvSpPr>
        <p:spPr/>
        <p:txBody>
          <a:bodyPr/>
          <a:lstStyle/>
          <a:p>
            <a:r>
              <a:rPr lang="en-US" dirty="0"/>
              <a:t>           SMART CAR PARKING</a:t>
            </a:r>
            <a:endParaRPr lang="en-IN" dirty="0"/>
          </a:p>
        </p:txBody>
      </p:sp>
      <p:sp>
        <p:nvSpPr>
          <p:cNvPr id="3" name="Content Placeholder 2">
            <a:extLst>
              <a:ext uri="{FF2B5EF4-FFF2-40B4-BE49-F238E27FC236}">
                <a16:creationId xmlns:a16="http://schemas.microsoft.com/office/drawing/2014/main" id="{D3F0B0B6-D53F-43F1-AD40-A64F2F57CAA3}"/>
              </a:ext>
            </a:extLst>
          </p:cNvPr>
          <p:cNvSpPr>
            <a:spLocks noGrp="1"/>
          </p:cNvSpPr>
          <p:nvPr>
            <p:ph idx="1"/>
          </p:nvPr>
        </p:nvSpPr>
        <p:spPr/>
        <p:txBody>
          <a:bodyPr/>
          <a:lstStyle/>
          <a:p>
            <a:r>
              <a:rPr lang="en-US" dirty="0"/>
              <a:t>TEAM ID –SGH000288</a:t>
            </a:r>
          </a:p>
          <a:p>
            <a:r>
              <a:rPr lang="en-US" dirty="0"/>
              <a:t>TEAM LEADER– HAPPY PRAJATI</a:t>
            </a:r>
          </a:p>
          <a:p>
            <a:r>
              <a:rPr lang="en-US" dirty="0"/>
              <a:t>TEAM MEMBERS-</a:t>
            </a:r>
          </a:p>
          <a:p>
            <a:pPr marL="0" indent="0">
              <a:buNone/>
            </a:pPr>
            <a:r>
              <a:rPr lang="en-US" dirty="0"/>
              <a:t>		RAHUL SURANA </a:t>
            </a:r>
          </a:p>
          <a:p>
            <a:pPr marL="0" indent="0">
              <a:buNone/>
            </a:pPr>
            <a:r>
              <a:rPr lang="en-US" dirty="0"/>
              <a:t>		GUNJAN SHARMA  </a:t>
            </a:r>
          </a:p>
          <a:p>
            <a:pPr marL="0" indent="0">
              <a:buNone/>
            </a:pPr>
            <a:r>
              <a:rPr lang="en-IN" dirty="0"/>
              <a:t>		SHAH NEHAL</a:t>
            </a:r>
          </a:p>
          <a:p>
            <a:pPr marL="0" indent="0">
              <a:buNone/>
            </a:pPr>
            <a:r>
              <a:rPr lang="en-IN" dirty="0"/>
              <a:t>		BHAUMIK NATHANI</a:t>
            </a:r>
          </a:p>
          <a:p>
            <a:pPr marL="0" indent="0">
              <a:buNone/>
            </a:pPr>
            <a:r>
              <a:rPr lang="en-IN" dirty="0"/>
              <a:t>		RAVI PANCHAL</a:t>
            </a:r>
          </a:p>
          <a:p>
            <a:pPr marL="0" indent="0">
              <a:buNone/>
            </a:pPr>
            <a:endParaRPr lang="en-IN" dirty="0"/>
          </a:p>
        </p:txBody>
      </p:sp>
      <p:pic>
        <p:nvPicPr>
          <p:cNvPr id="7" name="Picture 6">
            <a:extLst>
              <a:ext uri="{FF2B5EF4-FFF2-40B4-BE49-F238E27FC236}">
                <a16:creationId xmlns:a16="http://schemas.microsoft.com/office/drawing/2014/main" id="{2EFF1725-260A-451F-8FC7-FC5C4011B607}"/>
              </a:ext>
            </a:extLst>
          </p:cNvPr>
          <p:cNvPicPr>
            <a:picLocks noChangeAspect="1"/>
          </p:cNvPicPr>
          <p:nvPr/>
        </p:nvPicPr>
        <p:blipFill>
          <a:blip r:embed="rId2"/>
          <a:stretch>
            <a:fillRect/>
          </a:stretch>
        </p:blipFill>
        <p:spPr>
          <a:xfrm>
            <a:off x="1948766" y="306332"/>
            <a:ext cx="1280891" cy="1280891"/>
          </a:xfrm>
          <a:prstGeom prst="rect">
            <a:avLst/>
          </a:prstGeom>
        </p:spPr>
      </p:pic>
      <p:pic>
        <p:nvPicPr>
          <p:cNvPr id="9" name="Picture 8">
            <a:extLst>
              <a:ext uri="{FF2B5EF4-FFF2-40B4-BE49-F238E27FC236}">
                <a16:creationId xmlns:a16="http://schemas.microsoft.com/office/drawing/2014/main" id="{F564B1CC-8777-44E6-A780-B61E8CCD9470}"/>
              </a:ext>
            </a:extLst>
          </p:cNvPr>
          <p:cNvPicPr>
            <a:picLocks noChangeAspect="1"/>
          </p:cNvPicPr>
          <p:nvPr/>
        </p:nvPicPr>
        <p:blipFill>
          <a:blip r:embed="rId3"/>
          <a:stretch>
            <a:fillRect/>
          </a:stretch>
        </p:blipFill>
        <p:spPr>
          <a:xfrm>
            <a:off x="9599075" y="551489"/>
            <a:ext cx="1933575" cy="790575"/>
          </a:xfrm>
          <a:prstGeom prst="rect">
            <a:avLst/>
          </a:prstGeom>
        </p:spPr>
      </p:pic>
    </p:spTree>
    <p:extLst>
      <p:ext uri="{BB962C8B-B14F-4D97-AF65-F5344CB8AC3E}">
        <p14:creationId xmlns:p14="http://schemas.microsoft.com/office/powerpoint/2010/main" val="2217631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3025-AA20-4B54-83EF-859FEA5D9D28}"/>
              </a:ext>
            </a:extLst>
          </p:cNvPr>
          <p:cNvSpPr>
            <a:spLocks noGrp="1"/>
          </p:cNvSpPr>
          <p:nvPr>
            <p:ph type="ctrTitle"/>
          </p:nvPr>
        </p:nvSpPr>
        <p:spPr/>
        <p:txBody>
          <a:bodyPr>
            <a:normAutofit/>
          </a:bodyPr>
          <a:lstStyle/>
          <a:p>
            <a:br>
              <a:rPr lang="en-IN" dirty="0"/>
            </a:br>
            <a:endParaRPr lang="en-IN" dirty="0"/>
          </a:p>
        </p:txBody>
      </p:sp>
      <p:sp>
        <p:nvSpPr>
          <p:cNvPr id="3" name="Subtitle 2">
            <a:extLst>
              <a:ext uri="{FF2B5EF4-FFF2-40B4-BE49-F238E27FC236}">
                <a16:creationId xmlns:a16="http://schemas.microsoft.com/office/drawing/2014/main" id="{46BBD2D8-E986-44F7-8326-277B849132A9}"/>
              </a:ext>
            </a:extLst>
          </p:cNvPr>
          <p:cNvSpPr>
            <a:spLocks noGrp="1"/>
          </p:cNvSpPr>
          <p:nvPr>
            <p:ph type="subTitle" idx="1"/>
          </p:nvPr>
        </p:nvSpPr>
        <p:spPr>
          <a:xfrm>
            <a:off x="1524000" y="976543"/>
            <a:ext cx="9144000" cy="5220071"/>
          </a:xfrm>
        </p:spPr>
        <p:txBody>
          <a:bodyPr>
            <a:normAutofit/>
          </a:bodyPr>
          <a:lstStyle/>
          <a:p>
            <a:pPr algn="ctr"/>
            <a:r>
              <a:rPr lang="en-US" sz="3900" b="1" dirty="0"/>
              <a:t>Abstract</a:t>
            </a:r>
            <a:r>
              <a:rPr lang="en-US" sz="3200" b="1" dirty="0"/>
              <a:t> </a:t>
            </a:r>
            <a:r>
              <a:rPr lang="en-US" sz="1800" dirty="0"/>
              <a:t> </a:t>
            </a:r>
          </a:p>
          <a:p>
            <a:pPr algn="l"/>
            <a:endParaRPr lang="en-US" sz="1800" dirty="0"/>
          </a:p>
          <a:p>
            <a:pPr marL="285750" indent="-285750" algn="just">
              <a:buFont typeface="Wingdings" panose="05000000000000000000" pitchFamily="2" charset="2"/>
              <a:buChar char="Ø"/>
            </a:pPr>
            <a:r>
              <a:rPr lang="en-US" sz="1800" dirty="0"/>
              <a:t>Parking has become an major problem in metro cities like Chennai, Mumbai, and other big cities, especially for the parking spaces for hotels, restaurants, and movie theatres. So the aim of the project is to design an intelligent system that keeps a track of vacant parking spaces and shows the route to those specific parking space locations</a:t>
            </a:r>
          </a:p>
          <a:p>
            <a:pPr marL="285750" indent="-285750" algn="just">
              <a:buFont typeface="Wingdings" panose="05000000000000000000" pitchFamily="2" charset="2"/>
              <a:buChar char="Ø"/>
            </a:pPr>
            <a:r>
              <a:rPr lang="en-US" sz="1800" dirty="0"/>
              <a:t> The car will enter the parking entrance. Once car arrives, sensors will be activated to represent arrival of new vehicle. If there is no vacant parking space, then the gate doesn’t open and displays no vacant space message on the LCD SCREEN.</a:t>
            </a:r>
          </a:p>
          <a:p>
            <a:pPr marL="285750" indent="-285750" algn="just">
              <a:buFont typeface="Wingdings" panose="05000000000000000000" pitchFamily="2" charset="2"/>
              <a:buChar char="Ø"/>
            </a:pPr>
            <a:r>
              <a:rPr lang="en-US" sz="1800" dirty="0"/>
              <a:t> If parking space is available, then the system allots the parking space nearer to the exit. Once the parking space is allotted, led sign boards will show direction to the driver as of where to park. Once the car is parked, the system updates the number of vacant spaces as reduced by one. </a:t>
            </a:r>
          </a:p>
          <a:p>
            <a:pPr marL="285750" indent="-285750" algn="l">
              <a:buFont typeface="Wingdings" panose="05000000000000000000" pitchFamily="2" charset="2"/>
              <a:buChar char="Ø"/>
            </a:pPr>
            <a:endParaRPr lang="en-US" sz="1800" dirty="0"/>
          </a:p>
        </p:txBody>
      </p:sp>
    </p:spTree>
    <p:extLst>
      <p:ext uri="{BB962C8B-B14F-4D97-AF65-F5344CB8AC3E}">
        <p14:creationId xmlns:p14="http://schemas.microsoft.com/office/powerpoint/2010/main" val="200430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AF13-B2DD-42C4-BB6D-463E1C747F50}"/>
              </a:ext>
            </a:extLst>
          </p:cNvPr>
          <p:cNvSpPr>
            <a:spLocks noGrp="1"/>
          </p:cNvSpPr>
          <p:nvPr>
            <p:ph type="ctrTitle"/>
          </p:nvPr>
        </p:nvSpPr>
        <p:spPr>
          <a:xfrm>
            <a:off x="1524000" y="1122363"/>
            <a:ext cx="3207798" cy="750825"/>
          </a:xfrm>
        </p:spPr>
        <p:txBody>
          <a:bodyPr>
            <a:normAutofit fontScale="90000"/>
          </a:bodyPr>
          <a:lstStyle/>
          <a:p>
            <a:r>
              <a:rPr lang="en-IN" sz="4900" b="1" dirty="0"/>
              <a:t>features</a:t>
            </a:r>
            <a:endParaRPr lang="en-IN" sz="4000" b="1" dirty="0"/>
          </a:p>
        </p:txBody>
      </p:sp>
      <p:sp>
        <p:nvSpPr>
          <p:cNvPr id="3" name="Subtitle 2">
            <a:extLst>
              <a:ext uri="{FF2B5EF4-FFF2-40B4-BE49-F238E27FC236}">
                <a16:creationId xmlns:a16="http://schemas.microsoft.com/office/drawing/2014/main" id="{D3E366BC-2535-4C37-869E-ACFDCCAB1715}"/>
              </a:ext>
            </a:extLst>
          </p:cNvPr>
          <p:cNvSpPr>
            <a:spLocks noGrp="1"/>
          </p:cNvSpPr>
          <p:nvPr>
            <p:ph type="subTitle" idx="1"/>
          </p:nvPr>
        </p:nvSpPr>
        <p:spPr>
          <a:xfrm>
            <a:off x="2787588" y="2210540"/>
            <a:ext cx="7880412" cy="3047260"/>
          </a:xfrm>
        </p:spPr>
        <p:txBody>
          <a:bodyPr>
            <a:normAutofit fontScale="92500" lnSpcReduction="10000"/>
          </a:bodyPr>
          <a:lstStyle/>
          <a:p>
            <a:pPr marL="342900" indent="-342900" algn="l" fontAlgn="base">
              <a:buFont typeface="Wingdings" panose="05000000000000000000" pitchFamily="2" charset="2"/>
              <a:buChar char="Ø"/>
            </a:pPr>
            <a:r>
              <a:rPr lang="en-US" dirty="0"/>
              <a:t>Optimized parking</a:t>
            </a:r>
          </a:p>
          <a:p>
            <a:pPr marL="342900" indent="-342900" algn="l" fontAlgn="base">
              <a:buFont typeface="Wingdings" panose="05000000000000000000" pitchFamily="2" charset="2"/>
              <a:buChar char="Ø"/>
            </a:pPr>
            <a:r>
              <a:rPr lang="en-US" dirty="0"/>
              <a:t>Reduced traffic</a:t>
            </a:r>
          </a:p>
          <a:p>
            <a:pPr marL="342900" indent="-342900" algn="l" fontAlgn="base">
              <a:buFont typeface="Wingdings" panose="05000000000000000000" pitchFamily="2" charset="2"/>
              <a:buChar char="Ø"/>
            </a:pPr>
            <a:r>
              <a:rPr lang="en-US" dirty="0"/>
              <a:t>Enhanced User Experience</a:t>
            </a:r>
          </a:p>
          <a:p>
            <a:pPr marL="342900" indent="-342900" algn="l" fontAlgn="base">
              <a:buFont typeface="Wingdings" panose="05000000000000000000" pitchFamily="2" charset="2"/>
              <a:buChar char="Ø"/>
            </a:pPr>
            <a:r>
              <a:rPr lang="en-US" dirty="0"/>
              <a:t>New Revenue Streams</a:t>
            </a:r>
          </a:p>
          <a:p>
            <a:pPr marL="342900" indent="-342900" algn="l" fontAlgn="base">
              <a:buFont typeface="Wingdings" panose="05000000000000000000" pitchFamily="2" charset="2"/>
              <a:buChar char="Ø"/>
            </a:pPr>
            <a:r>
              <a:rPr lang="en-US" dirty="0"/>
              <a:t>Increased Safety</a:t>
            </a:r>
          </a:p>
          <a:p>
            <a:pPr marL="342900" indent="-342900" algn="l" fontAlgn="base">
              <a:buFont typeface="Wingdings" panose="05000000000000000000" pitchFamily="2" charset="2"/>
              <a:buChar char="Ø"/>
            </a:pPr>
            <a:r>
              <a:rPr lang="en-US" dirty="0"/>
              <a:t>Decreased Management Costs</a:t>
            </a:r>
          </a:p>
          <a:p>
            <a:pPr marL="342900" indent="-342900" algn="l" fontAlgn="base">
              <a:buFont typeface="Wingdings" panose="05000000000000000000" pitchFamily="2" charset="2"/>
              <a:buChar char="Ø"/>
            </a:pPr>
            <a:r>
              <a:rPr lang="en-US" dirty="0"/>
              <a:t>Real-Time Data and Trend Insight</a:t>
            </a:r>
          </a:p>
          <a:p>
            <a:pPr fontAlgn="base"/>
            <a:r>
              <a:rPr lang="en-US" dirty="0"/>
              <a:t> </a:t>
            </a:r>
          </a:p>
          <a:p>
            <a:endParaRPr lang="en-IN" dirty="0"/>
          </a:p>
        </p:txBody>
      </p:sp>
    </p:spTree>
    <p:extLst>
      <p:ext uri="{BB962C8B-B14F-4D97-AF65-F5344CB8AC3E}">
        <p14:creationId xmlns:p14="http://schemas.microsoft.com/office/powerpoint/2010/main" val="126125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6CBD-FB0A-4597-B7C9-3802DE9E1E28}"/>
              </a:ext>
            </a:extLst>
          </p:cNvPr>
          <p:cNvSpPr>
            <a:spLocks noGrp="1"/>
          </p:cNvSpPr>
          <p:nvPr>
            <p:ph type="title"/>
          </p:nvPr>
        </p:nvSpPr>
        <p:spPr/>
        <p:txBody>
          <a:bodyPr/>
          <a:lstStyle/>
          <a:p>
            <a:r>
              <a:rPr lang="en-US" dirty="0"/>
              <a:t>FRAME WORKS AND ALGORITHM USED</a:t>
            </a:r>
            <a:endParaRPr lang="en-IN" dirty="0"/>
          </a:p>
        </p:txBody>
      </p:sp>
      <p:sp>
        <p:nvSpPr>
          <p:cNvPr id="3" name="Content Placeholder 2">
            <a:extLst>
              <a:ext uri="{FF2B5EF4-FFF2-40B4-BE49-F238E27FC236}">
                <a16:creationId xmlns:a16="http://schemas.microsoft.com/office/drawing/2014/main" id="{4E40CEFF-0843-4530-A4B0-534A92046624}"/>
              </a:ext>
            </a:extLst>
          </p:cNvPr>
          <p:cNvSpPr>
            <a:spLocks noGrp="1"/>
          </p:cNvSpPr>
          <p:nvPr>
            <p:ph idx="1"/>
          </p:nvPr>
        </p:nvSpPr>
        <p:spPr/>
        <p:txBody>
          <a:bodyPr/>
          <a:lstStyle/>
          <a:p>
            <a:r>
              <a:rPr lang="en-US" dirty="0"/>
              <a:t>CHERRYPY</a:t>
            </a:r>
          </a:p>
          <a:p>
            <a:r>
              <a:rPr lang="en-US" dirty="0"/>
              <a:t>MACHINE LEARNING </a:t>
            </a:r>
          </a:p>
          <a:p>
            <a:r>
              <a:rPr lang="en-US" dirty="0"/>
              <a:t>PYTHON</a:t>
            </a:r>
          </a:p>
          <a:p>
            <a:r>
              <a:rPr lang="en-US" dirty="0"/>
              <a:t>HTML AND JAVA SCRIPT</a:t>
            </a:r>
          </a:p>
          <a:p>
            <a:r>
              <a:rPr lang="en-US" dirty="0"/>
              <a:t>ARDUINO</a:t>
            </a:r>
          </a:p>
          <a:p>
            <a:r>
              <a:rPr lang="en-US" dirty="0"/>
              <a:t>MAT PLOT LIB</a:t>
            </a:r>
          </a:p>
          <a:p>
            <a:r>
              <a:rPr lang="en-US" dirty="0"/>
              <a:t> PY TESSARACT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356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5C2C-C892-4A0E-BA23-F6E1F81191C6}"/>
              </a:ext>
            </a:extLst>
          </p:cNvPr>
          <p:cNvSpPr>
            <a:spLocks noGrp="1"/>
          </p:cNvSpPr>
          <p:nvPr>
            <p:ph type="title"/>
          </p:nvPr>
        </p:nvSpPr>
        <p:spPr/>
        <p:txBody>
          <a:bodyPr/>
          <a:lstStyle/>
          <a:p>
            <a:r>
              <a:rPr lang="en-US" dirty="0"/>
              <a:t>ARDUINO CIRCUIT:</a:t>
            </a:r>
            <a:endParaRPr lang="en-IN" dirty="0"/>
          </a:p>
        </p:txBody>
      </p:sp>
      <p:sp>
        <p:nvSpPr>
          <p:cNvPr id="3" name="Content Placeholder 2">
            <a:extLst>
              <a:ext uri="{FF2B5EF4-FFF2-40B4-BE49-F238E27FC236}">
                <a16:creationId xmlns:a16="http://schemas.microsoft.com/office/drawing/2014/main" id="{0C27B422-BAE6-4AE2-A1E9-BE65293FEDE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E7B9F01-3ECD-406F-9532-F7DED4A8244A}"/>
              </a:ext>
            </a:extLst>
          </p:cNvPr>
          <p:cNvPicPr>
            <a:picLocks noChangeAspect="1"/>
          </p:cNvPicPr>
          <p:nvPr/>
        </p:nvPicPr>
        <p:blipFill rotWithShape="1">
          <a:blip r:embed="rId2"/>
          <a:srcRect l="24974" t="7274" r="13155"/>
          <a:stretch/>
        </p:blipFill>
        <p:spPr>
          <a:xfrm>
            <a:off x="2589212" y="1590675"/>
            <a:ext cx="6515100" cy="4393904"/>
          </a:xfrm>
          <a:prstGeom prst="rect">
            <a:avLst/>
          </a:prstGeom>
        </p:spPr>
      </p:pic>
    </p:spTree>
    <p:extLst>
      <p:ext uri="{BB962C8B-B14F-4D97-AF65-F5344CB8AC3E}">
        <p14:creationId xmlns:p14="http://schemas.microsoft.com/office/powerpoint/2010/main" val="27535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2F3E-0F04-4B55-9028-46902B591F3C}"/>
              </a:ext>
            </a:extLst>
          </p:cNvPr>
          <p:cNvSpPr>
            <a:spLocks noGrp="1"/>
          </p:cNvSpPr>
          <p:nvPr>
            <p:ph type="title"/>
          </p:nvPr>
        </p:nvSpPr>
        <p:spPr/>
        <p:txBody>
          <a:bodyPr/>
          <a:lstStyle/>
          <a:p>
            <a:r>
              <a:rPr lang="en-US" dirty="0"/>
              <a:t>3D LAYOUT OF PARKING:</a:t>
            </a:r>
            <a:endParaRPr lang="en-IN" dirty="0"/>
          </a:p>
        </p:txBody>
      </p:sp>
      <p:pic>
        <p:nvPicPr>
          <p:cNvPr id="5" name="Content Placeholder 4">
            <a:extLst>
              <a:ext uri="{FF2B5EF4-FFF2-40B4-BE49-F238E27FC236}">
                <a16:creationId xmlns:a16="http://schemas.microsoft.com/office/drawing/2014/main" id="{36453989-F289-47F9-8AF6-98FA14B166C4}"/>
              </a:ext>
            </a:extLst>
          </p:cNvPr>
          <p:cNvPicPr>
            <a:picLocks noGrp="1" noChangeAspect="1"/>
          </p:cNvPicPr>
          <p:nvPr>
            <p:ph idx="1"/>
          </p:nvPr>
        </p:nvPicPr>
        <p:blipFill rotWithShape="1">
          <a:blip r:embed="rId2"/>
          <a:srcRect l="2031" t="2521" r="6645" b="168"/>
          <a:stretch/>
        </p:blipFill>
        <p:spPr>
          <a:xfrm>
            <a:off x="2592925" y="2038350"/>
            <a:ext cx="8104640" cy="3886200"/>
          </a:xfrm>
        </p:spPr>
      </p:pic>
    </p:spTree>
    <p:extLst>
      <p:ext uri="{BB962C8B-B14F-4D97-AF65-F5344CB8AC3E}">
        <p14:creationId xmlns:p14="http://schemas.microsoft.com/office/powerpoint/2010/main" val="355008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TotalTime>
  <Words>237</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Wisp</vt:lpstr>
      <vt:lpstr>           SMART CAR PARKING</vt:lpstr>
      <vt:lpstr> </vt:lpstr>
      <vt:lpstr>features</vt:lpstr>
      <vt:lpstr>FRAME WORKS AND ALGORITHM USED</vt:lpstr>
      <vt:lpstr>ARDUINO CIRCUIT:</vt:lpstr>
      <vt:lpstr>3D LAYOUT OF PARKING: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Nehal Shah</dc:creator>
  <cp:lastModifiedBy>Nehal Shah</cp:lastModifiedBy>
  <cp:revision>14</cp:revision>
  <dcterms:created xsi:type="dcterms:W3CDTF">2020-02-27T10:58:03Z</dcterms:created>
  <dcterms:modified xsi:type="dcterms:W3CDTF">2020-02-28T10:02:02Z</dcterms:modified>
</cp:coreProperties>
</file>