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Technical Analysis Decision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Individual Indicator Decisions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5486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685800">
                <a:tc>
                  <a:txBody>
                    <a:bodyPr/>
                    <a:lstStyle/>
                    <a:p>
                      <a:r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Decision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Moving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BUY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Bollinger Bands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Commodity Channel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