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Technical Analysis Decisions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Analysis Decision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2743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r>
                        <a:t>Time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Decision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One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One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NEUTRAL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