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acbca135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acbca135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acbca135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acbca135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acbca135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acbca135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acca1c2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acca1c2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acbca135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acbca135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acbca135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acbca135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918475" y="1653325"/>
            <a:ext cx="7562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>
                <a:solidFill>
                  <a:srgbClr val="000000"/>
                </a:solidFill>
              </a:rPr>
              <a:t>Kubernetes Architecture</a:t>
            </a:r>
            <a:endParaRPr b="1" sz="4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868325" y="4202900"/>
            <a:ext cx="4134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Azmat Hasan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Kubernetes?</a:t>
            </a:r>
            <a:endParaRPr/>
          </a:p>
          <a:p>
            <a:pPr indent="-3429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>
                <a:solidFill>
                  <a:srgbClr val="4A4A4A"/>
                </a:solidFill>
              </a:rPr>
              <a:t>Why Use Kubernetes?</a:t>
            </a:r>
            <a:endParaRPr sz="1700">
              <a:solidFill>
                <a:srgbClr val="4A4A4A"/>
              </a:solidFill>
            </a:endParaRPr>
          </a:p>
          <a:p>
            <a:pPr indent="-3429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>
                <a:solidFill>
                  <a:srgbClr val="4A4A4A"/>
                </a:solidFill>
              </a:rPr>
              <a:t>Kubernetes Architecture</a:t>
            </a:r>
            <a:endParaRPr sz="1700">
              <a:solidFill>
                <a:srgbClr val="4A4A4A"/>
              </a:solidFill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i="1" lang="en" sz="1700">
                <a:solidFill>
                  <a:srgbClr val="000000"/>
                </a:solidFill>
              </a:rPr>
              <a:t>What Is Kubernetes?</a:t>
            </a:r>
            <a:endParaRPr b="1" i="1">
              <a:solidFill>
                <a:srgbClr val="000000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400"/>
              <a:buChar char="●"/>
            </a:pPr>
            <a:r>
              <a:rPr lang="en" sz="1400">
                <a:solidFill>
                  <a:srgbClr val="4A4A4A"/>
                </a:solidFill>
              </a:rPr>
              <a:t>Kubernetes is an open-source container management (orchestration) tool. It’s container management responsibilities include container deployment, scaling &amp; descaling of containers &amp; container load balancing.</a:t>
            </a:r>
            <a:endParaRPr sz="1400">
              <a:solidFill>
                <a:srgbClr val="4A4A4A"/>
              </a:solidFill>
            </a:endParaRPr>
          </a:p>
          <a:p>
            <a:pPr indent="0" lvl="0" marL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A4A4A"/>
              </a:solidFill>
            </a:endParaRPr>
          </a:p>
          <a:p>
            <a:pPr indent="0" lvl="0" marL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A4A4A"/>
              </a:solidFill>
            </a:endParaRPr>
          </a:p>
          <a:p>
            <a:pPr indent="0" lvl="0" marL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00">
                <a:solidFill>
                  <a:srgbClr val="4A4A4A"/>
                </a:solidFill>
              </a:rPr>
              <a:t>Note: Kubernetes is not a containerization platform. It is a multi-container management solution.</a:t>
            </a:r>
            <a:endParaRPr i="1" sz="1400">
              <a:solidFill>
                <a:srgbClr val="4A4A4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i="1" lang="en" sz="1700">
                <a:solidFill>
                  <a:srgbClr val="000000"/>
                </a:solidFill>
              </a:rPr>
              <a:t>Why Use Kubernetes?</a:t>
            </a:r>
            <a:endParaRPr b="1" i="1">
              <a:solidFill>
                <a:srgbClr val="000000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Intelligent and balanced scheduling of containers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Creation, deletion, and movement of containers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Easy scaling of containers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Monitoring and self-healing abilities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290075" y="762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/>
              <a:t>Kubernetes API Server</a:t>
            </a:r>
            <a:endParaRPr b="1" sz="2300"/>
          </a:p>
          <a:p>
            <a:pPr indent="0" lvl="0" marL="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API server is the gateway to the Kubernetes cluster.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API server implements a RESTful API over HTTP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is the central touch point that is accessed by all users, automation, and components in the Kubernetes cluster.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Operating the Kubernetes API server involves three core </a:t>
            </a: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functions</a:t>
            </a: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</a:t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Georgia"/>
              <a:buChar char="●"/>
            </a:pP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API management</a:t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process by which APIs are exposed and managed by the server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Georgia"/>
              <a:buChar char="●"/>
            </a:pP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Request processing</a:t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largest set of functionality that processes individual API requests from a client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Georgia"/>
              <a:buChar char="●"/>
            </a:pP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Internal control loops</a:t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Internals responsible for background operations necessary to the successful operation of the API server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3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187675" y="2144200"/>
            <a:ext cx="25074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4A4A4A"/>
                </a:solidFill>
              </a:rPr>
              <a:t>Kubernetes</a:t>
            </a:r>
            <a:endParaRPr b="1" sz="1800" u="sng">
              <a:solidFill>
                <a:srgbClr val="4A4A4A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b="1" lang="en" sz="1800" u="sng">
                <a:solidFill>
                  <a:srgbClr val="4A4A4A"/>
                </a:solidFill>
              </a:rPr>
              <a:t>Architecture</a:t>
            </a:r>
            <a:endParaRPr b="1" sz="1800" u="sng"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5175" y="307675"/>
            <a:ext cx="6144599" cy="461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62975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