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fb0bde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fb0bde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fb0bde8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fb0bde8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3d8f5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3d8f5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3d8f54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3d8f54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c991d5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c991d5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c991d5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c991d5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fb0bde8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fb0bde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fb0bde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fb0bde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fb0bde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fb0bde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fb0bde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fb0bde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fb0bde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fb0bde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fb0bde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fb0bde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fb0bde8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fb0bde8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fb0bde8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fb0bde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CKA EXAM QUESTIONS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Q9:- Backup a etcd cluster</a:t>
            </a:r>
            <a:endParaRPr b="0"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Q10:- Debug a kubelet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Q11:- Run  a pod on  a particular node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727950" y="1293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0" lang="en"/>
              <a:t>Q12:- Secrets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Q13:- </a:t>
            </a:r>
            <a:r>
              <a:rPr b="0" lang="en"/>
              <a:t>Taints and tolerations</a:t>
            </a:r>
            <a:endParaRPr b="0"/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33125" y="595725"/>
            <a:ext cx="53241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06775" y="1411100"/>
            <a:ext cx="78111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Pods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Init Containers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Memory Usage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Deployment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Pods associated with service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 Containers pod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Cordon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Backup a etcd cluster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Debug a Kubelet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Label a node to run a pod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Secrets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Taints and tolerations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Logging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Create a pv on hostpath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11950" y="1231600"/>
            <a:ext cx="7842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:- Create a nginx static pod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89350" y="2476500"/>
            <a:ext cx="76881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pods are a kind of pod that is not observed or managed via kube-apiserver and is directly bound to the kubelet daemon on the 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489575" y="1061400"/>
            <a:ext cx="8061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:- Create a init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585600" y="2445300"/>
            <a:ext cx="79164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init container runs to completion before the application container starts</a:t>
            </a:r>
            <a:endParaRPr sz="1800"/>
          </a:p>
        </p:txBody>
      </p:sp>
      <p:sp>
        <p:nvSpPr>
          <p:cNvPr id="107" name="Google Shape;107;p16"/>
          <p:cNvSpPr txBox="1"/>
          <p:nvPr/>
        </p:nvSpPr>
        <p:spPr>
          <a:xfrm>
            <a:off x="-49375" y="-11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7950" y="776100"/>
            <a:ext cx="80916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Q3:- Memory Usage by pod and node</a:t>
            </a:r>
            <a:endParaRPr sz="36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7952" y="3201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625" y="772125"/>
            <a:ext cx="75819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Q4:- </a:t>
            </a:r>
            <a:r>
              <a:rPr lang="en"/>
              <a:t>Deployment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9625" y="1756825"/>
            <a:ext cx="78570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a Deployment of nginx with 2 replicas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Scale a Deployment with number of replicas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Update a image of a Deployment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Rollout to a version of deployment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Expose a Deployment 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82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800000" y="588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Q5:-Find pods </a:t>
            </a:r>
            <a:r>
              <a:rPr lang="en" sz="3600"/>
              <a:t>associated</a:t>
            </a:r>
            <a:r>
              <a:rPr lang="en" sz="3600"/>
              <a:t> with a service</a:t>
            </a:r>
            <a:endParaRPr sz="3600"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962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602450" y="722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Q6:- Creating a Pod that runs two Containers</a:t>
            </a:r>
            <a:endParaRPr b="0" sz="3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Q8:- Corden a node </a:t>
            </a:r>
            <a:endParaRPr b="0"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