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0" r:id="rId3"/>
    <p:sldId id="291" r:id="rId4"/>
    <p:sldId id="257" r:id="rId5"/>
    <p:sldId id="258" r:id="rId6"/>
    <p:sldId id="259" r:id="rId7"/>
    <p:sldId id="260" r:id="rId8"/>
    <p:sldId id="262" r:id="rId9"/>
    <p:sldId id="265" r:id="rId10"/>
    <p:sldId id="263" r:id="rId11"/>
    <p:sldId id="264" r:id="rId12"/>
    <p:sldId id="266" r:id="rId13"/>
    <p:sldId id="271" r:id="rId14"/>
    <p:sldId id="272" r:id="rId15"/>
    <p:sldId id="273" r:id="rId16"/>
    <p:sldId id="270" r:id="rId17"/>
    <p:sldId id="267" r:id="rId18"/>
    <p:sldId id="268" r:id="rId19"/>
    <p:sldId id="26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14D7-DD16-4BCB-958E-1EFAAF702E5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33C7-855B-4A0C-AD16-7DC93A10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0768694@mylambton.ca" TargetMode="External"/><Relationship Id="rId7" Type="http://schemas.openxmlformats.org/officeDocument/2006/relationships/hyperlink" Target="mailto:C0771534@mylambton.ca" TargetMode="External"/><Relationship Id="rId2" Type="http://schemas.openxmlformats.org/officeDocument/2006/relationships/hyperlink" Target="mailto:C0773700@mylambton.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0768704@mylambton.ca" TargetMode="External"/><Relationship Id="rId5" Type="http://schemas.openxmlformats.org/officeDocument/2006/relationships/hyperlink" Target="mailto:C0771698@mylambton.ca" TargetMode="External"/><Relationship Id="rId4" Type="http://schemas.openxmlformats.org/officeDocument/2006/relationships/hyperlink" Target="mailto:C0765030@mylambton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2" Target="../media/image2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2" Target="../media/image2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Website Name:</a:t>
            </a:r>
            <a:r>
              <a:rPr lang="en-US" dirty="0" smtClean="0"/>
              <a:t> </a:t>
            </a:r>
            <a:r>
              <a:rPr lang="en-US" dirty="0" err="1" smtClean="0"/>
              <a:t>Getfit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Group 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Samanth</a:t>
            </a:r>
            <a:r>
              <a:rPr lang="en-US" dirty="0" smtClean="0"/>
              <a:t> Sidhabathuni (</a:t>
            </a:r>
            <a:r>
              <a:rPr lang="en-US" dirty="0" smtClean="0">
                <a:hlinkClick r:id="rId2"/>
              </a:rPr>
              <a:t>C0773700@mylambton.ca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Rahul </a:t>
            </a:r>
            <a:r>
              <a:rPr lang="en-US" dirty="0" err="1" smtClean="0"/>
              <a:t>Valupadasu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C0768694@mylambton.ca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Yogita</a:t>
            </a:r>
            <a:r>
              <a:rPr lang="en-US" dirty="0" smtClean="0"/>
              <a:t> (</a:t>
            </a:r>
            <a:r>
              <a:rPr lang="en-US" dirty="0">
                <a:hlinkClick r:id="rId4"/>
              </a:rPr>
              <a:t>C</a:t>
            </a:r>
            <a:r>
              <a:rPr lang="en-US" dirty="0" smtClean="0">
                <a:hlinkClick r:id="rId4"/>
              </a:rPr>
              <a:t>0765030@mylambton.ca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Bharadwaj</a:t>
            </a:r>
            <a:r>
              <a:rPr lang="en-US" dirty="0" smtClean="0"/>
              <a:t> (</a:t>
            </a:r>
            <a:r>
              <a:rPr lang="en-US" dirty="0">
                <a:hlinkClick r:id="rId5"/>
              </a:rPr>
              <a:t>C</a:t>
            </a:r>
            <a:r>
              <a:rPr lang="en-US" dirty="0" smtClean="0">
                <a:hlinkClick r:id="rId5"/>
              </a:rPr>
              <a:t>0771698@mylambton.ca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Radhika (</a:t>
            </a:r>
            <a:r>
              <a:rPr lang="en-US" dirty="0">
                <a:hlinkClick r:id="rId6"/>
              </a:rPr>
              <a:t>C</a:t>
            </a:r>
            <a:r>
              <a:rPr lang="en-US" dirty="0" smtClean="0">
                <a:hlinkClick r:id="rId6"/>
              </a:rPr>
              <a:t>0768704@mylambton.ca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Ankita</a:t>
            </a:r>
            <a:r>
              <a:rPr lang="en-US" dirty="0" smtClean="0"/>
              <a:t> (</a:t>
            </a:r>
            <a:r>
              <a:rPr lang="en-US" dirty="0">
                <a:hlinkClick r:id="rId7"/>
              </a:rPr>
              <a:t>C</a:t>
            </a:r>
            <a:r>
              <a:rPr lang="en-US" dirty="0" smtClean="0">
                <a:hlinkClick r:id="rId7"/>
              </a:rPr>
              <a:t>0771534@mylambton.ca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registered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message after 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9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/>
          <a:lstStyle/>
          <a:p>
            <a:r>
              <a:rPr lang="en-US" dirty="0" smtClean="0"/>
              <a:t>Food Log page is the used to log daily food details</a:t>
            </a:r>
          </a:p>
          <a:p>
            <a:r>
              <a:rPr lang="en-US" dirty="0" smtClean="0"/>
              <a:t>It also has a feature for taking input of water consumption details</a:t>
            </a:r>
          </a:p>
          <a:p>
            <a:r>
              <a:rPr lang="en-US" b="1" dirty="0" err="1" smtClean="0"/>
              <a:t>Jquery</a:t>
            </a:r>
            <a:r>
              <a:rPr lang="en-US" dirty="0" smtClean="0"/>
              <a:t> </a:t>
            </a:r>
            <a:r>
              <a:rPr lang="en-US" b="1" dirty="0" smtClean="0"/>
              <a:t>date picker </a:t>
            </a:r>
            <a:r>
              <a:rPr lang="en-US" dirty="0" smtClean="0"/>
              <a:t>plugin is used in this page</a:t>
            </a:r>
          </a:p>
          <a:p>
            <a:r>
              <a:rPr lang="en-US" b="1" dirty="0" err="1" smtClean="0"/>
              <a:t>Jquery</a:t>
            </a:r>
            <a:r>
              <a:rPr lang="en-US" dirty="0" smtClean="0"/>
              <a:t> </a:t>
            </a:r>
            <a:r>
              <a:rPr lang="en-US" b="1" dirty="0" smtClean="0"/>
              <a:t>animations</a:t>
            </a:r>
            <a:r>
              <a:rPr lang="en-US" dirty="0" smtClean="0"/>
              <a:t> are used to show the amount of water consumed by the user in pictorial form.</a:t>
            </a:r>
          </a:p>
          <a:p>
            <a:r>
              <a:rPr lang="en-US" dirty="0" smtClean="0"/>
              <a:t>Used </a:t>
            </a:r>
            <a:r>
              <a:rPr lang="en-US" b="1" dirty="0" smtClean="0"/>
              <a:t>double click event handler</a:t>
            </a:r>
            <a:r>
              <a:rPr lang="en-US" dirty="0" smtClean="0"/>
              <a:t> to edit water input.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7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log table with date picker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6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Entry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9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event handler on “complete the entry”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ml initial state of water animation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ml water input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250 ml input water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 ml water input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items used as per project requirement documentation.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, Animations, CSS styles and layout</a:t>
            </a:r>
          </a:p>
          <a:p>
            <a:r>
              <a:rPr lang="en-US" dirty="0" smtClean="0"/>
              <a:t>Data validations using jQuery where ever applicable</a:t>
            </a:r>
          </a:p>
          <a:p>
            <a:r>
              <a:rPr lang="en-US" dirty="0" smtClean="0"/>
              <a:t>Regular expressions for email pattern validation in sign up form</a:t>
            </a:r>
          </a:p>
          <a:p>
            <a:r>
              <a:rPr lang="en-US" dirty="0" smtClean="0"/>
              <a:t>Welcome message after successful login</a:t>
            </a:r>
          </a:p>
          <a:p>
            <a:r>
              <a:rPr lang="en-US" dirty="0" smtClean="0"/>
              <a:t>3 plugins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JQuery modal plugin(Home page and Food log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JQuery data table(Home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JQuery date picker(Food log page)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9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water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click on the total volume value(above the glass)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input of water input on double click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has the information regarding consultation with the service provider.</a:t>
            </a:r>
          </a:p>
          <a:p>
            <a:r>
              <a:rPr lang="en-US" dirty="0" smtClean="0"/>
              <a:t>User can enter the data using the form available.</a:t>
            </a:r>
          </a:p>
          <a:p>
            <a:r>
              <a:rPr lang="en-US" b="1" dirty="0" smtClean="0"/>
              <a:t>Iframe</a:t>
            </a:r>
            <a:r>
              <a:rPr lang="en-US" dirty="0" smtClean="0"/>
              <a:t> widget is used to populate google maps on the page, which will convey address of the service provider.</a:t>
            </a:r>
          </a:p>
          <a:p>
            <a:r>
              <a:rPr lang="en-US" dirty="0" smtClean="0"/>
              <a:t>Form validations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1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Page- Map widget(Iframe)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8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8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Provided- carousel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consists of opinions of the customer.</a:t>
            </a:r>
          </a:p>
          <a:p>
            <a:r>
              <a:rPr lang="en-US" b="1" dirty="0" smtClean="0"/>
              <a:t>Mouse enter and Mouse leave event handler </a:t>
            </a:r>
            <a:r>
              <a:rPr lang="en-US" dirty="0" smtClean="0"/>
              <a:t>are used in this page.</a:t>
            </a:r>
          </a:p>
          <a:p>
            <a:r>
              <a:rPr lang="en-US" dirty="0" smtClean="0"/>
              <a:t>Animations are used based on Mouse enter and Mouse leave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2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Used (Click event, Double Click event, Mouse enter event, Mouse leave event)</a:t>
            </a:r>
          </a:p>
          <a:p>
            <a:r>
              <a:rPr lang="en-US" dirty="0" smtClean="0"/>
              <a:t>Iframe widget for populating google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8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8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Leave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Exercises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0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Exercises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5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48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6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Landing page will be home page, it consists of nave bar for navigation into other pages</a:t>
            </a:r>
          </a:p>
          <a:p>
            <a:r>
              <a:rPr lang="en-US" dirty="0" smtClean="0"/>
              <a:t>Header has options for login and signup</a:t>
            </a:r>
          </a:p>
          <a:p>
            <a:r>
              <a:rPr lang="en-US" b="1" dirty="0" err="1" smtClean="0"/>
              <a:t>Jquery</a:t>
            </a:r>
            <a:r>
              <a:rPr lang="en-US" b="1" dirty="0" smtClean="0"/>
              <a:t> modal</a:t>
            </a:r>
            <a:r>
              <a:rPr lang="en-US" b="1" dirty="0"/>
              <a:t> </a:t>
            </a:r>
            <a:r>
              <a:rPr lang="en-US" b="1" dirty="0" smtClean="0"/>
              <a:t>plugin </a:t>
            </a:r>
            <a:r>
              <a:rPr lang="en-US" dirty="0" smtClean="0"/>
              <a:t>is used in the login and signup modules</a:t>
            </a:r>
          </a:p>
          <a:p>
            <a:r>
              <a:rPr lang="en-US" dirty="0" smtClean="0"/>
              <a:t>All the fields are validated</a:t>
            </a:r>
          </a:p>
          <a:p>
            <a:r>
              <a:rPr lang="en-US" dirty="0" smtClean="0"/>
              <a:t>There is a BMI calculator with animations</a:t>
            </a:r>
          </a:p>
          <a:p>
            <a:r>
              <a:rPr lang="en-US" b="1" dirty="0" err="1" smtClean="0"/>
              <a:t>Jquery</a:t>
            </a:r>
            <a:r>
              <a:rPr lang="en-US" b="1" dirty="0" smtClean="0"/>
              <a:t> Data table plugin </a:t>
            </a:r>
            <a:r>
              <a:rPr lang="en-US" dirty="0" smtClean="0"/>
              <a:t>is used to display the BMI result by highlighting the color around the row of table</a:t>
            </a:r>
          </a:p>
          <a:p>
            <a:r>
              <a:rPr lang="en-US" dirty="0" smtClean="0"/>
              <a:t>When clicked on website logo, user will be sent to home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0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2243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based on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876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login and sign up has form validations</a:t>
            </a:r>
          </a:p>
          <a:p>
            <a:r>
              <a:rPr lang="en-US" b="1" dirty="0" smtClean="0"/>
              <a:t>Regular expression </a:t>
            </a:r>
            <a:r>
              <a:rPr lang="en-US" dirty="0" smtClean="0"/>
              <a:t>is used to validate email</a:t>
            </a:r>
          </a:p>
          <a:p>
            <a:r>
              <a:rPr lang="en-US" dirty="0" smtClean="0"/>
              <a:t>Local storage is used to store the email id and check it while login</a:t>
            </a:r>
          </a:p>
          <a:p>
            <a:r>
              <a:rPr lang="en-US" dirty="0" smtClean="0"/>
              <a:t>If user is not registered and, if he tries to login, an error message is shown suggesting him to signup</a:t>
            </a:r>
          </a:p>
          <a:p>
            <a:r>
              <a:rPr lang="en-US" dirty="0" smtClean="0"/>
              <a:t>After successful login, user name with a welcome message will be shown in the header</a:t>
            </a:r>
          </a:p>
          <a:p>
            <a:r>
              <a:rPr lang="en-US" dirty="0" smtClean="0"/>
              <a:t>After login user can use logout feature </a:t>
            </a:r>
          </a:p>
          <a:p>
            <a:r>
              <a:rPr lang="en-US" b="1" dirty="0" smtClean="0"/>
              <a:t>Click event </a:t>
            </a:r>
            <a:r>
              <a:rPr lang="en-US" dirty="0" smtClean="0"/>
              <a:t>handlers are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non registered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536</Words>
  <Application>Microsoft Office PowerPoint</Application>
  <PresentationFormat>Widescreen</PresentationFormat>
  <Paragraphs>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Website Name: Getfit</vt:lpstr>
      <vt:lpstr>List of items used as per project requirement documentation.</vt:lpstr>
      <vt:lpstr>PowerPoint Presentation</vt:lpstr>
      <vt:lpstr>Home Page</vt:lpstr>
      <vt:lpstr>Home Page</vt:lpstr>
      <vt:lpstr>BMI based on input</vt:lpstr>
      <vt:lpstr>Login and Signup</vt:lpstr>
      <vt:lpstr>Sign up</vt:lpstr>
      <vt:lpstr>Login with non registered user</vt:lpstr>
      <vt:lpstr>Login with registered user</vt:lpstr>
      <vt:lpstr>Welcome message after login</vt:lpstr>
      <vt:lpstr>Food Log</vt:lpstr>
      <vt:lpstr>Food log table with date picker</vt:lpstr>
      <vt:lpstr>Complete the Entry</vt:lpstr>
      <vt:lpstr>Click event handler on “complete the entry” button</vt:lpstr>
      <vt:lpstr>0 ml initial state of water animation</vt:lpstr>
      <vt:lpstr>100 ml water input representation</vt:lpstr>
      <vt:lpstr>250 ml input water representation</vt:lpstr>
      <vt:lpstr>500 ml water input representation</vt:lpstr>
      <vt:lpstr>Adding custom water input</vt:lpstr>
      <vt:lpstr>Double click on the total volume value(above the glass)</vt:lpstr>
      <vt:lpstr>Custom input of water input on double click</vt:lpstr>
      <vt:lpstr>Consultation</vt:lpstr>
      <vt:lpstr>Consultation Page</vt:lpstr>
      <vt:lpstr>Consultation Page- Map widget(Iframe)</vt:lpstr>
      <vt:lpstr>Contact Us Page</vt:lpstr>
      <vt:lpstr>Services Provided</vt:lpstr>
      <vt:lpstr>Services Provided- carousel</vt:lpstr>
      <vt:lpstr>Testimonials</vt:lpstr>
      <vt:lpstr>Mouse Enter</vt:lpstr>
      <vt:lpstr>Mouse Leave</vt:lpstr>
      <vt:lpstr>Training Exercises</vt:lpstr>
      <vt:lpstr>Training Exercises</vt:lpstr>
      <vt:lpstr>Equipments</vt:lpstr>
      <vt:lpstr>Equipments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Vishwanth Sidhabathuni</dc:creator>
  <cp:lastModifiedBy>Vishwanth Sidhabathuni</cp:lastModifiedBy>
  <cp:revision>59</cp:revision>
  <dcterms:created xsi:type="dcterms:W3CDTF">2020-08-26T21:04:37Z</dcterms:created>
  <dcterms:modified xsi:type="dcterms:W3CDTF">2020-08-27T00:00:37Z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1259065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