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4630400" cy="8229600"/>
  <p:notesSz cx="8229600" cy="14630400"/>
  <p:embeddedFontLst>
    <p:embeddedFont>
      <p:font typeface="Roboto Slab"/>
      <p:regular r:id="rId11"/>
    </p:embeddedFont>
    <p:embeddedFont>
      <p:font typeface="Roboto Slab"/>
      <p:regular r:id="rId12"/>
    </p:embeddedFont>
    <p:embeddedFont>
      <p:font typeface="Roboto"/>
      <p:regular r:id="rId13"/>
    </p:embeddedFont>
    <p:embeddedFont>
      <p:font typeface="Roboto"/>
      <p:regular r:id="rId14"/>
    </p:embeddedFont>
    <p:embeddedFont>
      <p:font typeface="Roboto"/>
      <p:regular r:id="rId15"/>
    </p:embeddedFont>
    <p:embeddedFont>
      <p:font typeface="Roboto"/>
      <p:regular r:id="rId16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font" Target="fonts/font1.fntdata"/><Relationship Id="rId12" Type="http://schemas.openxmlformats.org/officeDocument/2006/relationships/font" Target="fonts/font2.fntdata"/><Relationship Id="rId13" Type="http://schemas.openxmlformats.org/officeDocument/2006/relationships/font" Target="fonts/font3.fntdata"/><Relationship Id="rId14" Type="http://schemas.openxmlformats.org/officeDocument/2006/relationships/font" Target="fonts/font4.fntdata"/><Relationship Id="rId15" Type="http://schemas.openxmlformats.org/officeDocument/2006/relationships/font" Target="fonts/font5.fntdata"/><Relationship Id="rId16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8256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Secure, Structured &amp; Scalable Coding Education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140279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Introducing Virtual Labs centered on classrooms and secure coding education.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512123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Designed to empower academic institutions with scalable, structured learning environments.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88463"/>
            <a:ext cx="1246274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How We Outperform Generic Coding Platforms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037403"/>
            <a:ext cx="6408063" cy="1669852"/>
          </a:xfrm>
          <a:prstGeom prst="roundRect">
            <a:avLst>
              <a:gd name="adj" fmla="val 2038"/>
            </a:avLst>
          </a:prstGeom>
          <a:solidFill>
            <a:srgbClr val="E9ECF2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3264218"/>
            <a:ext cx="38110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Classroom-Role Based Login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3754636"/>
            <a:ext cx="59544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Faculty and students access tailored environments securely.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667" y="3037403"/>
            <a:ext cx="6408063" cy="1669852"/>
          </a:xfrm>
          <a:prstGeom prst="roundRect">
            <a:avLst>
              <a:gd name="adj" fmla="val 2038"/>
            </a:avLst>
          </a:prstGeom>
          <a:solidFill>
            <a:srgbClr val="E9ECF2"/>
          </a:solidFill>
          <a:ln/>
        </p:spPr>
      </p:sp>
      <p:sp>
        <p:nvSpPr>
          <p:cNvPr id="7" name="Text 5"/>
          <p:cNvSpPr/>
          <p:nvPr/>
        </p:nvSpPr>
        <p:spPr>
          <a:xfrm>
            <a:off x="7655481" y="3264218"/>
            <a:ext cx="542663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Secure Docker-Based Test Environments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55481" y="3754636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Isolated, safe code execution without cheating risks.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4934069"/>
            <a:ext cx="6408063" cy="1306949"/>
          </a:xfrm>
          <a:prstGeom prst="roundRect">
            <a:avLst>
              <a:gd name="adj" fmla="val 2603"/>
            </a:avLst>
          </a:prstGeom>
          <a:solidFill>
            <a:srgbClr val="E9ECF2"/>
          </a:solidFill>
          <a:ln/>
        </p:spPr>
      </p:sp>
      <p:sp>
        <p:nvSpPr>
          <p:cNvPr id="10" name="Text 8"/>
          <p:cNvSpPr/>
          <p:nvPr/>
        </p:nvSpPr>
        <p:spPr>
          <a:xfrm>
            <a:off x="1020604" y="5160883"/>
            <a:ext cx="436745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Assignment &amp; Test Management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20604" y="5651302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Create deadlines, tests, and auto-evaluate solutions.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428667" y="4934069"/>
            <a:ext cx="6408063" cy="1306949"/>
          </a:xfrm>
          <a:prstGeom prst="roundRect">
            <a:avLst>
              <a:gd name="adj" fmla="val 2603"/>
            </a:avLst>
          </a:prstGeom>
          <a:solidFill>
            <a:srgbClr val="E9ECF2"/>
          </a:solidFill>
          <a:ln/>
        </p:spPr>
      </p:sp>
      <p:sp>
        <p:nvSpPr>
          <p:cNvPr id="13" name="Text 11"/>
          <p:cNvSpPr/>
          <p:nvPr/>
        </p:nvSpPr>
        <p:spPr>
          <a:xfrm>
            <a:off x="7655481" y="5160883"/>
            <a:ext cx="490037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Centralized Storage &amp; Access Control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655481" y="5651302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Manage code, submissions, and user roles in one place.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9306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Unique Features Driving Innovation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45078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5" name="Text 2"/>
          <p:cNvSpPr/>
          <p:nvPr/>
        </p:nvSpPr>
        <p:spPr>
          <a:xfrm>
            <a:off x="878860" y="249328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25286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Lab-Centric Design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301906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Built exclusively for academic coding labs and workflows.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93790" y="383559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9" name="Text 6"/>
          <p:cNvSpPr/>
          <p:nvPr/>
        </p:nvSpPr>
        <p:spPr>
          <a:xfrm>
            <a:off x="878860" y="387810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530906" y="3913465"/>
            <a:ext cx="350448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Security First with Docker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530906" y="4403884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Ensures safe, isolated exam and lab execution environments.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522041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13" name="Text 10"/>
          <p:cNvSpPr/>
          <p:nvPr/>
        </p:nvSpPr>
        <p:spPr>
          <a:xfrm>
            <a:off x="878860" y="526292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5298281"/>
            <a:ext cx="455568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Comprehensive Faculty Workflow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530906" y="578870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From class creation to assignment review and deadlines.</a:t>
            </a: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793790" y="660523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9ECF2"/>
          </a:solidFill>
          <a:ln/>
        </p:spPr>
      </p:sp>
      <p:sp>
        <p:nvSpPr>
          <p:cNvPr id="17" name="Text 14"/>
          <p:cNvSpPr/>
          <p:nvPr/>
        </p:nvSpPr>
        <p:spPr>
          <a:xfrm>
            <a:off x="878860" y="664773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1530906" y="6683097"/>
            <a:ext cx="466427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13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Extensible Backend &amp; Custom APIs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1530906" y="717351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Supports institutional needs with flexible backend controls.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91834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Key Takeaway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967282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“Not just another IDE — a complete lab management system for modern coding education.”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94823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Elevate secure coding education with a platform built for institutions.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2025-05-02T02:51:59Z</dcterms:created>
  <dcterms:modified xsi:type="dcterms:W3CDTF">2025-05-02T02:51:59Z</dcterms:modified>
</cp:coreProperties>
</file>