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ul" initials="R" lastIdx="1" clrIdx="0">
    <p:extLst>
      <p:ext uri="{19B8F6BF-5375-455C-9EA6-DF929625EA0E}">
        <p15:presenceInfo xmlns:p15="http://schemas.microsoft.com/office/powerpoint/2012/main" userId="681d2bae6a5bf8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30T02:53:02.995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ADBF0-46EA-4897-BAEE-0E614B4C6DF2}" type="datetimeFigureOut">
              <a:rPr lang="en-US" smtClean="0"/>
              <a:t>30-Jul-22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4AE88-0679-4B5F-8253-F2D14EE3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6103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18C06-B07E-4507-9745-1A7929DE1215}" type="datetimeFigureOut">
              <a:rPr lang="en-US" smtClean="0"/>
              <a:t>30-Jul-22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75D25-3A37-495C-A83D-CA154DB5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6946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75D25-3A37-495C-A83D-CA154DB5BB8C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14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29-Jul-22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29-Jul-22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29-Jul-22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29-Jul-22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29-Jul-22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29-Jul-22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29-Jul-22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29-Jul-22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29-Jul-22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29-Jul-22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29-Jul-22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29-Jul-22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29-Jul-22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29-Jul-22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29-Jul-22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err="1" smtClean="0"/>
              <a:t>Cyclistic</a:t>
            </a:r>
            <a:r>
              <a:rPr lang="en-US" sz="6600" dirty="0" smtClean="0"/>
              <a:t> – A bike share company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425227"/>
            <a:ext cx="10572000" cy="434974"/>
          </a:xfrm>
        </p:spPr>
        <p:txBody>
          <a:bodyPr>
            <a:noAutofit/>
          </a:bodyPr>
          <a:lstStyle/>
          <a:p>
            <a:r>
              <a:rPr lang="en-US" sz="3200" dirty="0"/>
              <a:t>Analysis on Different bike according to Different riders</a:t>
            </a:r>
          </a:p>
        </p:txBody>
      </p:sp>
    </p:spTree>
    <p:extLst>
      <p:ext uri="{BB962C8B-B14F-4D97-AF65-F5344CB8AC3E}">
        <p14:creationId xmlns:p14="http://schemas.microsoft.com/office/powerpoint/2010/main" val="318982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397654"/>
          </a:xfrm>
        </p:spPr>
        <p:txBody>
          <a:bodyPr/>
          <a:lstStyle/>
          <a:p>
            <a:r>
              <a:rPr lang="en-US" sz="6000" dirty="0" smtClean="0"/>
              <a:t>Time of bike trip(in min) by different bike 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1844842"/>
            <a:ext cx="10563285" cy="501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80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Conclusion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810000" y="2342147"/>
            <a:ext cx="107884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Here, We can see  that number of rides taken during June to October weekend was most.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Most of the rides taken for more then 15 hour to 18 hour.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Classic bike are more likely to be chosen by riders.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Most of our riders were prefers </a:t>
            </a:r>
            <a:r>
              <a:rPr lang="en-US" sz="3200" dirty="0" err="1" smtClean="0"/>
              <a:t>Steeter</a:t>
            </a:r>
            <a:r>
              <a:rPr lang="en-US" sz="3200" dirty="0" smtClean="0"/>
              <a:t> </a:t>
            </a:r>
            <a:r>
              <a:rPr lang="en-US" sz="3200" dirty="0" err="1" smtClean="0"/>
              <a:t>Dr</a:t>
            </a:r>
            <a:r>
              <a:rPr lang="en-US" sz="3200" dirty="0" smtClean="0"/>
              <a:t> &amp; Grand Ave station.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Member riders more ride then casual but difference is not too much.</a:t>
            </a:r>
          </a:p>
        </p:txBody>
      </p:sp>
    </p:spTree>
    <p:extLst>
      <p:ext uri="{BB962C8B-B14F-4D97-AF65-F5344CB8AC3E}">
        <p14:creationId xmlns:p14="http://schemas.microsoft.com/office/powerpoint/2010/main" val="2005874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Suggestions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71018"/>
          </a:xfrm>
        </p:spPr>
        <p:txBody>
          <a:bodyPr>
            <a:noAutofit/>
          </a:bodyPr>
          <a:lstStyle/>
          <a:p>
            <a:r>
              <a:rPr lang="en-US" sz="3200" dirty="0" smtClean="0"/>
              <a:t>We can see that most of casual riders rides on weekend so we can introduce an weekend pass for them for a year . Whose price is less then annual pass.</a:t>
            </a:r>
          </a:p>
          <a:p>
            <a:r>
              <a:rPr lang="en-US" sz="3200" dirty="0" smtClean="0"/>
              <a:t>Allow extra charges to casual riders when they take rides for long time intervals ( like more then 24 hour) so they will think to by pass.</a:t>
            </a:r>
          </a:p>
          <a:p>
            <a:r>
              <a:rPr lang="en-US" sz="3200" dirty="0" smtClean="0"/>
              <a:t>Giving prices to annual pass holders who takes most rides in a year.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7241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Project  info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1022621" y="2210574"/>
            <a:ext cx="1014675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director of </a:t>
            </a:r>
            <a:r>
              <a:rPr lang="en-US" sz="3200" dirty="0" smtClean="0"/>
              <a:t>marketing </a:t>
            </a:r>
            <a:r>
              <a:rPr lang="en-US" sz="3200" dirty="0"/>
              <a:t>believes the company’s future success depends on maximizing the number of annual memberships. Therefore, </a:t>
            </a:r>
            <a:r>
              <a:rPr lang="en-US" sz="3200" dirty="0" smtClean="0"/>
              <a:t>we wants </a:t>
            </a:r>
            <a:r>
              <a:rPr lang="en-US" sz="3200" dirty="0"/>
              <a:t>to understand how casual riders and annual members use </a:t>
            </a:r>
            <a:r>
              <a:rPr lang="en-US" sz="3200" dirty="0" err="1"/>
              <a:t>Cyclistic</a:t>
            </a:r>
            <a:r>
              <a:rPr lang="en-US" sz="3200" dirty="0"/>
              <a:t> bikes differently. From these insights, W</a:t>
            </a:r>
            <a:r>
              <a:rPr lang="en-US" sz="3200" dirty="0" smtClean="0"/>
              <a:t>e will </a:t>
            </a:r>
            <a:r>
              <a:rPr lang="en-US" sz="3200" dirty="0"/>
              <a:t>design a new marketing strategy to convert casual riders into annual members</a:t>
            </a:r>
            <a:r>
              <a:rPr lang="en-US" sz="3200" dirty="0" smtClean="0"/>
              <a:t>.</a:t>
            </a:r>
          </a:p>
          <a:p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6405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Data cleaning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810000" y="2165684"/>
            <a:ext cx="1057199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First we Combine all the tables and remove empty rows and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Put out date from the data – time 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Calculate hours from given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Remove the data we don’t use during analysis.</a:t>
            </a:r>
          </a:p>
          <a:p>
            <a:endParaRPr lang="en-US" sz="3200" dirty="0"/>
          </a:p>
          <a:p>
            <a:r>
              <a:rPr lang="en-US" sz="3200" dirty="0"/>
              <a:t>Data obtain from - https://drive.google.com/drive/folders/1g9xsDHzVcW0s54aAUjOEtFWovnZxB-Ru?usp=sharing</a:t>
            </a:r>
          </a:p>
          <a:p>
            <a:endParaRPr lang="en-US" sz="32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728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Data Manipulation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1122947" y="2807368"/>
            <a:ext cx="100102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Creating new group by weekly and count of rides.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Counting hours and no. of rides by hours.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Creating a summary data according to membership types and bike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208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187" y="0"/>
            <a:ext cx="10547811" cy="1892968"/>
          </a:xfrm>
        </p:spPr>
        <p:txBody>
          <a:bodyPr/>
          <a:lstStyle/>
          <a:p>
            <a:r>
              <a:rPr lang="en-US" sz="6000" dirty="0" smtClean="0"/>
              <a:t>Number of rides taken in a day</a:t>
            </a:r>
            <a:endParaRPr lang="en-US" sz="6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0000" y="1892968"/>
            <a:ext cx="10571998" cy="49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2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7"/>
            <a:ext cx="10371347" cy="1461823"/>
          </a:xfrm>
        </p:spPr>
        <p:txBody>
          <a:bodyPr/>
          <a:lstStyle/>
          <a:p>
            <a:r>
              <a:rPr lang="en-US" sz="6000" dirty="0" smtClean="0"/>
              <a:t>Number of rides taken in a hour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1909010"/>
            <a:ext cx="10563285" cy="494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7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381612"/>
          </a:xfrm>
        </p:spPr>
        <p:txBody>
          <a:bodyPr/>
          <a:lstStyle/>
          <a:p>
            <a:r>
              <a:rPr lang="en-US" sz="6000" dirty="0" smtClean="0"/>
              <a:t>Number of different types bike in year</a:t>
            </a: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1" y="1828800"/>
            <a:ext cx="1057199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35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381612"/>
          </a:xfrm>
        </p:spPr>
        <p:txBody>
          <a:bodyPr/>
          <a:lstStyle/>
          <a:p>
            <a:r>
              <a:rPr lang="en-US" sz="6000" dirty="0" smtClean="0"/>
              <a:t>Top 20 station from where ride started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3" y="1828800"/>
            <a:ext cx="10563286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89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317445"/>
          </a:xfrm>
        </p:spPr>
        <p:txBody>
          <a:bodyPr/>
          <a:lstStyle/>
          <a:p>
            <a:r>
              <a:rPr lang="en-US" sz="6000" dirty="0" smtClean="0"/>
              <a:t>Number of rides by member and casual riders</a:t>
            </a: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1909012"/>
            <a:ext cx="10571998" cy="49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20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847</TotalTime>
  <Words>342</Words>
  <Application>Microsoft Office PowerPoint</Application>
  <PresentationFormat>Widescreen</PresentationFormat>
  <Paragraphs>32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2</vt:lpstr>
      <vt:lpstr>Quotable</vt:lpstr>
      <vt:lpstr>Cyclistic – A bike share company</vt:lpstr>
      <vt:lpstr>Project  info</vt:lpstr>
      <vt:lpstr>Data cleaning</vt:lpstr>
      <vt:lpstr>Data Manipulation</vt:lpstr>
      <vt:lpstr>Number of rides taken in a day</vt:lpstr>
      <vt:lpstr>Number of rides taken in a hour</vt:lpstr>
      <vt:lpstr>Number of different types bike in year</vt:lpstr>
      <vt:lpstr>Top 20 station from where ride started</vt:lpstr>
      <vt:lpstr>Number of rides by member and casual riders</vt:lpstr>
      <vt:lpstr>Time of bike trip(in min) by different bike </vt:lpstr>
      <vt:lpstr>Conclusion</vt:lpstr>
      <vt:lpstr>Suggestions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Different bike according to Different riders</dc:title>
  <dc:creator>Rahul</dc:creator>
  <cp:lastModifiedBy>Rahul</cp:lastModifiedBy>
  <cp:revision>15</cp:revision>
  <dcterms:created xsi:type="dcterms:W3CDTF">2022-07-29T07:42:44Z</dcterms:created>
  <dcterms:modified xsi:type="dcterms:W3CDTF">2022-07-29T21:49:48Z</dcterms:modified>
</cp:coreProperties>
</file>