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56" r:id="rId2"/>
    <p:sldId id="257" r:id="rId3"/>
    <p:sldId id="272" r:id="rId4"/>
    <p:sldId id="258" r:id="rId5"/>
    <p:sldId id="273" r:id="rId6"/>
    <p:sldId id="259" r:id="rId7"/>
    <p:sldId id="271" r:id="rId8"/>
    <p:sldId id="261" r:id="rId9"/>
    <p:sldId id="262" r:id="rId10"/>
    <p:sldId id="263" r:id="rId11"/>
    <p:sldId id="264" r:id="rId12"/>
    <p:sldId id="260" r:id="rId13"/>
    <p:sldId id="274" r:id="rId14"/>
    <p:sldId id="291" r:id="rId15"/>
    <p:sldId id="265" r:id="rId16"/>
    <p:sldId id="266" r:id="rId17"/>
    <p:sldId id="267" r:id="rId18"/>
    <p:sldId id="268" r:id="rId19"/>
    <p:sldId id="269" r:id="rId20"/>
    <p:sldId id="270" r:id="rId21"/>
    <p:sldId id="278" r:id="rId22"/>
    <p:sldId id="275" r:id="rId23"/>
    <p:sldId id="284" r:id="rId24"/>
    <p:sldId id="276" r:id="rId25"/>
    <p:sldId id="285" r:id="rId26"/>
    <p:sldId id="286" r:id="rId27"/>
    <p:sldId id="289" r:id="rId28"/>
    <p:sldId id="277" r:id="rId29"/>
    <p:sldId id="279" r:id="rId30"/>
    <p:sldId id="290" r:id="rId31"/>
    <p:sldId id="280" r:id="rId32"/>
    <p:sldId id="281" r:id="rId33"/>
    <p:sldId id="283" r:id="rId34"/>
    <p:sldId id="287" r:id="rId35"/>
    <p:sldId id="282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Jadhav" userId="39ff5ac20d4b930f" providerId="LiveId" clId="{4136D584-973B-4FE4-A8FA-791521146D9A}"/>
    <pc:docChg chg="custSel addSld modSld">
      <pc:chgData name="Sanket Jadhav" userId="39ff5ac20d4b930f" providerId="LiveId" clId="{4136D584-973B-4FE4-A8FA-791521146D9A}" dt="2022-04-11T19:25:24.314" v="221" actId="14100"/>
      <pc:docMkLst>
        <pc:docMk/>
      </pc:docMkLst>
      <pc:sldChg chg="modSp mod">
        <pc:chgData name="Sanket Jadhav" userId="39ff5ac20d4b930f" providerId="LiveId" clId="{4136D584-973B-4FE4-A8FA-791521146D9A}" dt="2022-04-11T19:05:39.645" v="169" actId="20577"/>
        <pc:sldMkLst>
          <pc:docMk/>
          <pc:sldMk cId="1258123151" sldId="258"/>
        </pc:sldMkLst>
        <pc:spChg chg="mod">
          <ac:chgData name="Sanket Jadhav" userId="39ff5ac20d4b930f" providerId="LiveId" clId="{4136D584-973B-4FE4-A8FA-791521146D9A}" dt="2022-04-11T19:05:39.645" v="169" actId="20577"/>
          <ac:spMkLst>
            <pc:docMk/>
            <pc:sldMk cId="1258123151" sldId="258"/>
            <ac:spMk id="3" creationId="{43D62E86-3988-4AF1-B20A-7ED186604DA6}"/>
          </ac:spMkLst>
        </pc:spChg>
      </pc:sldChg>
      <pc:sldChg chg="modSp mod">
        <pc:chgData name="Sanket Jadhav" userId="39ff5ac20d4b930f" providerId="LiveId" clId="{4136D584-973B-4FE4-A8FA-791521146D9A}" dt="2022-04-11T19:06:56.930" v="171" actId="1076"/>
        <pc:sldMkLst>
          <pc:docMk/>
          <pc:sldMk cId="1638353572" sldId="268"/>
        </pc:sldMkLst>
        <pc:spChg chg="mod">
          <ac:chgData name="Sanket Jadhav" userId="39ff5ac20d4b930f" providerId="LiveId" clId="{4136D584-973B-4FE4-A8FA-791521146D9A}" dt="2022-04-11T19:06:56.930" v="171" actId="1076"/>
          <ac:spMkLst>
            <pc:docMk/>
            <pc:sldMk cId="1638353572" sldId="268"/>
            <ac:spMk id="6" creationId="{CFCF8050-F60E-46B8-8E7B-BA2AAC773AF6}"/>
          </ac:spMkLst>
        </pc:spChg>
        <pc:spChg chg="mod">
          <ac:chgData name="Sanket Jadhav" userId="39ff5ac20d4b930f" providerId="LiveId" clId="{4136D584-973B-4FE4-A8FA-791521146D9A}" dt="2022-04-11T19:06:53.900" v="170" actId="1076"/>
          <ac:spMkLst>
            <pc:docMk/>
            <pc:sldMk cId="1638353572" sldId="268"/>
            <ac:spMk id="7" creationId="{7A05C83C-D93C-4628-AF23-DA37CD9B81DF}"/>
          </ac:spMkLst>
        </pc:spChg>
      </pc:sldChg>
      <pc:sldChg chg="addSp delSp modSp mod">
        <pc:chgData name="Sanket Jadhav" userId="39ff5ac20d4b930f" providerId="LiveId" clId="{4136D584-973B-4FE4-A8FA-791521146D9A}" dt="2022-04-11T19:25:24.314" v="221" actId="14100"/>
        <pc:sldMkLst>
          <pc:docMk/>
          <pc:sldMk cId="819702840" sldId="282"/>
        </pc:sldMkLst>
        <pc:picChg chg="del">
          <ac:chgData name="Sanket Jadhav" userId="39ff5ac20d4b930f" providerId="LiveId" clId="{4136D584-973B-4FE4-A8FA-791521146D9A}" dt="2022-04-11T19:04:22.314" v="101" actId="478"/>
          <ac:picMkLst>
            <pc:docMk/>
            <pc:sldMk cId="819702840" sldId="282"/>
            <ac:picMk id="4" creationId="{22022B6C-F185-44EF-B45E-5EB57FB0B573}"/>
          </ac:picMkLst>
        </pc:picChg>
        <pc:picChg chg="add mod">
          <ac:chgData name="Sanket Jadhav" userId="39ff5ac20d4b930f" providerId="LiveId" clId="{4136D584-973B-4FE4-A8FA-791521146D9A}" dt="2022-04-11T19:25:24.314" v="221" actId="14100"/>
          <ac:picMkLst>
            <pc:docMk/>
            <pc:sldMk cId="819702840" sldId="282"/>
            <ac:picMk id="1026" creationId="{B37B22D1-2307-4297-A001-EA6AF9C28846}"/>
          </ac:picMkLst>
        </pc:picChg>
        <pc:picChg chg="add del mod">
          <ac:chgData name="Sanket Jadhav" userId="39ff5ac20d4b930f" providerId="LiveId" clId="{4136D584-973B-4FE4-A8FA-791521146D9A}" dt="2022-04-11T19:25:15.911" v="216" actId="478"/>
          <ac:picMkLst>
            <pc:docMk/>
            <pc:sldMk cId="819702840" sldId="282"/>
            <ac:picMk id="2050" creationId="{D2D28732-0A8B-4428-BCFF-DA4E87A8345B}"/>
          </ac:picMkLst>
        </pc:picChg>
      </pc:sldChg>
      <pc:sldChg chg="addSp delSp modSp mod">
        <pc:chgData name="Sanket Jadhav" userId="39ff5ac20d4b930f" providerId="LiveId" clId="{4136D584-973B-4FE4-A8FA-791521146D9A}" dt="2022-04-11T19:04:10.635" v="100" actId="1076"/>
        <pc:sldMkLst>
          <pc:docMk/>
          <pc:sldMk cId="1294806951" sldId="283"/>
        </pc:sldMkLst>
        <pc:picChg chg="del">
          <ac:chgData name="Sanket Jadhav" userId="39ff5ac20d4b930f" providerId="LiveId" clId="{4136D584-973B-4FE4-A8FA-791521146D9A}" dt="2022-04-11T19:03:44.804" v="95" actId="478"/>
          <ac:picMkLst>
            <pc:docMk/>
            <pc:sldMk cId="1294806951" sldId="283"/>
            <ac:picMk id="4" creationId="{EAD77389-EE29-400A-A809-D9AAAC4F71CC}"/>
          </ac:picMkLst>
        </pc:picChg>
        <pc:picChg chg="add mod">
          <ac:chgData name="Sanket Jadhav" userId="39ff5ac20d4b930f" providerId="LiveId" clId="{4136D584-973B-4FE4-A8FA-791521146D9A}" dt="2022-04-11T19:04:10.635" v="100" actId="1076"/>
          <ac:picMkLst>
            <pc:docMk/>
            <pc:sldMk cId="1294806951" sldId="283"/>
            <ac:picMk id="1026" creationId="{D1943148-87A1-4387-B8FA-C5C479E73741}"/>
          </ac:picMkLst>
        </pc:picChg>
      </pc:sldChg>
      <pc:sldChg chg="addSp delSp modSp mod">
        <pc:chgData name="Sanket Jadhav" userId="39ff5ac20d4b930f" providerId="LiveId" clId="{4136D584-973B-4FE4-A8FA-791521146D9A}" dt="2022-04-11T18:45:49.953" v="94" actId="12"/>
        <pc:sldMkLst>
          <pc:docMk/>
          <pc:sldMk cId="1613505748" sldId="286"/>
        </pc:sldMkLst>
        <pc:spChg chg="del">
          <ac:chgData name="Sanket Jadhav" userId="39ff5ac20d4b930f" providerId="LiveId" clId="{4136D584-973B-4FE4-A8FA-791521146D9A}" dt="2022-04-11T18:43:43.497" v="4" actId="478"/>
          <ac:spMkLst>
            <pc:docMk/>
            <pc:sldMk cId="1613505748" sldId="286"/>
            <ac:spMk id="2" creationId="{9590F315-FC40-4702-BAEB-CF51B82728E9}"/>
          </ac:spMkLst>
        </pc:spChg>
        <pc:spChg chg="del">
          <ac:chgData name="Sanket Jadhav" userId="39ff5ac20d4b930f" providerId="LiveId" clId="{4136D584-973B-4FE4-A8FA-791521146D9A}" dt="2022-04-11T18:43:48.707" v="7" actId="478"/>
          <ac:spMkLst>
            <pc:docMk/>
            <pc:sldMk cId="1613505748" sldId="286"/>
            <ac:spMk id="3" creationId="{7F82A52E-49DC-4588-A7A7-E9AFF9751470}"/>
          </ac:spMkLst>
        </pc:spChg>
        <pc:spChg chg="add mod">
          <ac:chgData name="Sanket Jadhav" userId="39ff5ac20d4b930f" providerId="LiveId" clId="{4136D584-973B-4FE4-A8FA-791521146D9A}" dt="2022-04-11T18:45:49.953" v="94" actId="12"/>
          <ac:spMkLst>
            <pc:docMk/>
            <pc:sldMk cId="1613505748" sldId="286"/>
            <ac:spMk id="4" creationId="{53B15402-76B6-4E71-AEC0-004AA508F89A}"/>
          </ac:spMkLst>
        </pc:spChg>
        <pc:picChg chg="add mod">
          <ac:chgData name="Sanket Jadhav" userId="39ff5ac20d4b930f" providerId="LiveId" clId="{4136D584-973B-4FE4-A8FA-791521146D9A}" dt="2022-04-11T18:44:42.728" v="35" actId="1076"/>
          <ac:picMkLst>
            <pc:docMk/>
            <pc:sldMk cId="1613505748" sldId="286"/>
            <ac:picMk id="1026" creationId="{F03DAA94-5718-4FA5-BD7E-A2299AE6F7A9}"/>
          </ac:picMkLst>
        </pc:picChg>
      </pc:sldChg>
      <pc:sldChg chg="addSp delSp modSp new mod">
        <pc:chgData name="Sanket Jadhav" userId="39ff5ac20d4b930f" providerId="LiveId" clId="{4136D584-973B-4FE4-A8FA-791521146D9A}" dt="2022-04-11T18:44:36.474" v="32" actId="1076"/>
        <pc:sldMkLst>
          <pc:docMk/>
          <pc:sldMk cId="507602552" sldId="289"/>
        </pc:sldMkLst>
        <pc:spChg chg="mod">
          <ac:chgData name="Sanket Jadhav" userId="39ff5ac20d4b930f" providerId="LiveId" clId="{4136D584-973B-4FE4-A8FA-791521146D9A}" dt="2022-04-11T18:44:34.502" v="31" actId="12"/>
          <ac:spMkLst>
            <pc:docMk/>
            <pc:sldMk cId="507602552" sldId="289"/>
            <ac:spMk id="2" creationId="{5EB24642-5776-4E07-BF79-7CC6A1DA87A4}"/>
          </ac:spMkLst>
        </pc:spChg>
        <pc:spChg chg="del">
          <ac:chgData name="Sanket Jadhav" userId="39ff5ac20d4b930f" providerId="LiveId" clId="{4136D584-973B-4FE4-A8FA-791521146D9A}" dt="2022-04-11T18:44:20.303" v="26" actId="478"/>
          <ac:spMkLst>
            <pc:docMk/>
            <pc:sldMk cId="507602552" sldId="289"/>
            <ac:spMk id="3" creationId="{2B78D432-71FE-4D22-8A92-46D413C87EBE}"/>
          </ac:spMkLst>
        </pc:spChg>
        <pc:picChg chg="add mod">
          <ac:chgData name="Sanket Jadhav" userId="39ff5ac20d4b930f" providerId="LiveId" clId="{4136D584-973B-4FE4-A8FA-791521146D9A}" dt="2022-04-11T18:44:36.474" v="32" actId="1076"/>
          <ac:picMkLst>
            <pc:docMk/>
            <pc:sldMk cId="507602552" sldId="289"/>
            <ac:picMk id="2050" creationId="{5DF89FC5-DD65-4D58-B29F-E4F0641EA671}"/>
          </ac:picMkLst>
        </pc:picChg>
      </pc:sldChg>
      <pc:sldChg chg="addSp delSp modSp new mod">
        <pc:chgData name="Sanket Jadhav" userId="39ff5ac20d4b930f" providerId="LiveId" clId="{4136D584-973B-4FE4-A8FA-791521146D9A}" dt="2022-04-11T19:24:33.282" v="215" actId="12"/>
        <pc:sldMkLst>
          <pc:docMk/>
          <pc:sldMk cId="2723351412" sldId="290"/>
        </pc:sldMkLst>
        <pc:spChg chg="del">
          <ac:chgData name="Sanket Jadhav" userId="39ff5ac20d4b930f" providerId="LiveId" clId="{4136D584-973B-4FE4-A8FA-791521146D9A}" dt="2022-04-11T19:23:52.634" v="174" actId="478"/>
          <ac:spMkLst>
            <pc:docMk/>
            <pc:sldMk cId="2723351412" sldId="290"/>
            <ac:spMk id="2" creationId="{5293E2BF-043C-440C-BACA-7BC797261CCB}"/>
          </ac:spMkLst>
        </pc:spChg>
        <pc:spChg chg="del">
          <ac:chgData name="Sanket Jadhav" userId="39ff5ac20d4b930f" providerId="LiveId" clId="{4136D584-973B-4FE4-A8FA-791521146D9A}" dt="2022-04-11T19:23:53.733" v="175" actId="478"/>
          <ac:spMkLst>
            <pc:docMk/>
            <pc:sldMk cId="2723351412" sldId="290"/>
            <ac:spMk id="3" creationId="{BD4C89D8-402A-4B9B-9B25-9A7FB70F7315}"/>
          </ac:spMkLst>
        </pc:spChg>
        <pc:spChg chg="add mod">
          <ac:chgData name="Sanket Jadhav" userId="39ff5ac20d4b930f" providerId="LiveId" clId="{4136D584-973B-4FE4-A8FA-791521146D9A}" dt="2022-04-11T19:24:33.282" v="215" actId="12"/>
          <ac:spMkLst>
            <pc:docMk/>
            <pc:sldMk cId="2723351412" sldId="290"/>
            <ac:spMk id="4" creationId="{73D8E86B-6907-4A1C-B274-F7484E135996}"/>
          </ac:spMkLst>
        </pc:spChg>
        <pc:picChg chg="add mod">
          <ac:chgData name="Sanket Jadhav" userId="39ff5ac20d4b930f" providerId="LiveId" clId="{4136D584-973B-4FE4-A8FA-791521146D9A}" dt="2022-04-11T19:24:01.296" v="178" actId="1076"/>
          <ac:picMkLst>
            <pc:docMk/>
            <pc:sldMk cId="2723351412" sldId="290"/>
            <ac:picMk id="1026" creationId="{8F5C12C4-F0BC-4E6F-9C16-D73F3AE645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6CC0-AC3D-4473-902F-9AE1382B84E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FE4F-F475-40F1-BBFD-51572B35A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FE4F-F475-40F1-BBFD-51572B35A9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3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99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6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48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1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95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2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6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81A379-C734-4ECC-81EC-DCBCAAD4432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2EAF37-7FFA-4294-8C7E-41DE1A94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82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ownload/stackexchang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2746-3D66-48F5-87AA-F8ED2D71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61" y="334107"/>
            <a:ext cx="7664694" cy="216290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CLEANING,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 NORMALISATION,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&amp; DATA INGESTION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BIG DATA USING SPARK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6F65B-7467-47B9-9E19-3217B1D4A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395" y="4132381"/>
            <a:ext cx="6564572" cy="2162908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3657600" algn="l"/>
              </a:tabLs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Deshmukh Shreyas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Shrikrishna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PRN 210940125017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3657600" algn="l"/>
              </a:tabLs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Parmar Abhishek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Rajeshbhai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PRN 210940125031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3657600" algn="l"/>
              </a:tabLs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Riann Thomas 	 PRN 210940125038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3657600" algn="l"/>
              </a:tabLs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Sanket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Sambhaji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Jadhav 	 PRN 210940125040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3657600" algn="l"/>
              </a:tabLs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Wangawar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Rahul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Narsimalu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PRN 210940125055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F125A-E2BA-431F-9E3B-57EDCB1F3714}"/>
              </a:ext>
            </a:extLst>
          </p:cNvPr>
          <p:cNvSpPr txBox="1"/>
          <p:nvPr/>
        </p:nvSpPr>
        <p:spPr>
          <a:xfrm>
            <a:off x="488782" y="3429000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Guided by Mr. Shiva Karthik</a:t>
            </a:r>
          </a:p>
        </p:txBody>
      </p:sp>
    </p:spTree>
    <p:extLst>
      <p:ext uri="{BB962C8B-B14F-4D97-AF65-F5344CB8AC3E}">
        <p14:creationId xmlns:p14="http://schemas.microsoft.com/office/powerpoint/2010/main" val="414622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BB5-3CE9-49D2-8428-98076246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0" y="887185"/>
            <a:ext cx="8534400" cy="41039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Synthetic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Phone Number Generation :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 err="1">
                <a:solidFill>
                  <a:schemeClr val="tx1"/>
                </a:solidFill>
              </a:rPr>
              <a:t>phone_gen</a:t>
            </a:r>
            <a:endParaRPr lang="en-IN" sz="18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DD7BD8-BA88-45D0-AE1A-0847AB21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40" y="2939143"/>
            <a:ext cx="3908577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0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BB5-3CE9-49D2-8428-98076246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82" y="947056"/>
            <a:ext cx="8534400" cy="41039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Synthetic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Birthdate :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>
                <a:solidFill>
                  <a:schemeClr val="tx1"/>
                </a:solidFill>
              </a:rPr>
              <a:t>radar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>
                <a:solidFill>
                  <a:schemeClr val="tx1"/>
                </a:solidFill>
              </a:rPr>
              <a:t>datetime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E7C7A-7AF3-4104-9C30-7D8863A8D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" t="-1409" r="49314" b="1409"/>
          <a:stretch/>
        </p:blipFill>
        <p:spPr bwMode="auto">
          <a:xfrm>
            <a:off x="2364590" y="3221763"/>
            <a:ext cx="6200077" cy="2101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01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701A-DE99-484E-8AF7-DE31CF3DF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464" y="930728"/>
            <a:ext cx="5879872" cy="54755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Five different files with different formats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CSV from Email attachment,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Json</a:t>
            </a:r>
            <a:r>
              <a:rPr lang="en-IN" sz="2000" dirty="0">
                <a:solidFill>
                  <a:schemeClr val="tx1"/>
                </a:solidFill>
              </a:rPr>
              <a:t>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CSV,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Excel,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Indian data in </a:t>
            </a:r>
            <a:r>
              <a:rPr lang="en-IN" sz="2000" dirty="0" err="1">
                <a:solidFill>
                  <a:schemeClr val="tx1"/>
                </a:solidFill>
              </a:rPr>
              <a:t>json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Read in </a:t>
            </a:r>
            <a:r>
              <a:rPr lang="en-IN" sz="2000" dirty="0" err="1">
                <a:solidFill>
                  <a:schemeClr val="tx1"/>
                </a:solidFill>
              </a:rPr>
              <a:t>PySpark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dataframes</a:t>
            </a:r>
            <a:endParaRPr lang="en-IN" sz="20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Why </a:t>
            </a:r>
            <a:r>
              <a:rPr lang="en-IN" sz="2000" dirty="0" err="1">
                <a:solidFill>
                  <a:schemeClr val="tx1"/>
                </a:solidFill>
              </a:rPr>
              <a:t>pyspark</a:t>
            </a:r>
            <a:r>
              <a:rPr lang="en-IN" sz="2000" dirty="0">
                <a:solidFill>
                  <a:schemeClr val="tx1"/>
                </a:solidFill>
              </a:rPr>
              <a:t>?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Passed on for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6005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4AC21-DD03-4275-B9AB-4CFDB17B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4106863"/>
            <a:ext cx="7077302" cy="1506537"/>
          </a:xfrm>
          <a:ln w="12700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IN" sz="48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40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81FD5F-300F-4066-9058-90F20FA76EED}"/>
              </a:ext>
            </a:extLst>
          </p:cNvPr>
          <p:cNvSpPr txBox="1"/>
          <p:nvPr/>
        </p:nvSpPr>
        <p:spPr>
          <a:xfrm>
            <a:off x="586241" y="674915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Filtering of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98FA-11F4-474A-A35F-532228865D17}"/>
              </a:ext>
            </a:extLst>
          </p:cNvPr>
          <p:cNvSpPr txBox="1"/>
          <p:nvPr/>
        </p:nvSpPr>
        <p:spPr>
          <a:xfrm>
            <a:off x="1897046" y="1871355"/>
            <a:ext cx="8079057" cy="33636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display_name</a:t>
            </a:r>
            <a:endParaRPr lang="en-IN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about_me</a:t>
            </a:r>
            <a:endParaRPr lang="en-IN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creation_date</a:t>
            </a:r>
            <a:endParaRPr lang="en-IN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last_access_date</a:t>
            </a:r>
            <a:endParaRPr lang="en-IN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reputation</a:t>
            </a:r>
          </a:p>
          <a:p>
            <a:pPr marL="342900" marR="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up_votes</a:t>
            </a:r>
            <a:endParaRPr lang="en-IN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cs typeface="Calibri" panose="020F0502020204030204" pitchFamily="34" charset="0"/>
              </a:rPr>
              <a:t>down_votes</a:t>
            </a:r>
            <a:endParaRPr lang="en-IN" sz="2000" dirty="0"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cs typeface="Calibri" panose="020F0502020204030204" pitchFamily="34" charset="0"/>
              </a:rPr>
              <a:t>Birthdate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cs typeface="Calibri" panose="020F0502020204030204" pitchFamily="34" charset="0"/>
              </a:rPr>
              <a:t>PhoneNumber</a:t>
            </a:r>
            <a:endParaRPr lang="en-IN" sz="2000" dirty="0">
              <a:cs typeface="Calibri" panose="020F0502020204030204" pitchFamily="34" charset="0"/>
            </a:endParaRPr>
          </a:p>
          <a:p>
            <a:pPr marR="0" lvl="0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IN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8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A30C-6D9F-4A74-BE2A-674043AB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241" y="2179247"/>
            <a:ext cx="6249987" cy="249950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Geopy</a:t>
            </a:r>
            <a:r>
              <a:rPr lang="en-IN" sz="2000" dirty="0">
                <a:solidFill>
                  <a:schemeClr val="tx1"/>
                </a:solidFill>
              </a:rPr>
              <a:t> – geocoder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Nominatim</a:t>
            </a:r>
            <a:r>
              <a:rPr lang="en-IN" sz="2000" dirty="0">
                <a:solidFill>
                  <a:schemeClr val="tx1"/>
                </a:solidFill>
              </a:rPr>
              <a:t> – </a:t>
            </a:r>
            <a:r>
              <a:rPr lang="en-IN" sz="2000" dirty="0" err="1">
                <a:solidFill>
                  <a:schemeClr val="tx1"/>
                </a:solidFill>
              </a:rPr>
              <a:t>OpenStreetMaps</a:t>
            </a: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Using Location column, Country, State and City columns are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B37C2-9408-432F-A900-BD970EBE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114" y="1798178"/>
            <a:ext cx="4755292" cy="3261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9D5FE-94B5-40C2-B52F-EEE174EDBC16}"/>
              </a:ext>
            </a:extLst>
          </p:cNvPr>
          <p:cNvSpPr txBox="1"/>
          <p:nvPr/>
        </p:nvSpPr>
        <p:spPr>
          <a:xfrm>
            <a:off x="586241" y="674915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Transformation of Location</a:t>
            </a:r>
          </a:p>
        </p:txBody>
      </p:sp>
    </p:spTree>
    <p:extLst>
      <p:ext uri="{BB962C8B-B14F-4D97-AF65-F5344CB8AC3E}">
        <p14:creationId xmlns:p14="http://schemas.microsoft.com/office/powerpoint/2010/main" val="846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9B125-A7BF-496B-8032-7CB9A2A2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85950"/>
            <a:ext cx="8648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8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B59E-06FB-4A8E-A482-A1C13B57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398" y="2627438"/>
            <a:ext cx="5704602" cy="16691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Additional function for Indian addresses which are typically very unstructured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Uses </a:t>
            </a:r>
            <a:r>
              <a:rPr lang="en-IN" sz="2000" dirty="0" err="1">
                <a:solidFill>
                  <a:schemeClr val="tx1"/>
                </a:solidFill>
              </a:rPr>
              <a:t>geopy</a:t>
            </a:r>
            <a:r>
              <a:rPr lang="en-IN" sz="2000" dirty="0">
                <a:solidFill>
                  <a:schemeClr val="tx1"/>
                </a:solidFill>
              </a:rPr>
              <a:t> as well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0ED22A-BA6A-452B-86C7-78463CB3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1100773"/>
            <a:ext cx="5366658" cy="23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423EC2-97D9-44C6-A91A-107CF525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42" y="4129087"/>
            <a:ext cx="5366659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86894-2D7B-4598-94EE-5CB1DFFC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1140857"/>
            <a:ext cx="11114314" cy="1310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C9C24-1055-4D6D-A45B-839C44A7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774043"/>
            <a:ext cx="101727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F8050-F60E-46B8-8E7B-BA2AAC773AF6}"/>
              </a:ext>
            </a:extLst>
          </p:cNvPr>
          <p:cNvSpPr txBox="1"/>
          <p:nvPr/>
        </p:nvSpPr>
        <p:spPr>
          <a:xfrm>
            <a:off x="5397303" y="48092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5C83C-D93C-4628-AF23-DA37CD9B81DF}"/>
              </a:ext>
            </a:extLst>
          </p:cNvPr>
          <p:cNvSpPr txBox="1"/>
          <p:nvPr/>
        </p:nvSpPr>
        <p:spPr>
          <a:xfrm>
            <a:off x="5489477" y="30596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63835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5463-8A45-4EA2-A80C-83C1D18A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841" y="1736135"/>
            <a:ext cx="8534400" cy="27161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AboutMe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feature had html tags in it. Two approaches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Python’s bs4 Library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24D45-8561-4037-8674-32EB224E4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r="4034"/>
          <a:stretch/>
        </p:blipFill>
        <p:spPr>
          <a:xfrm>
            <a:off x="3135087" y="3163005"/>
            <a:ext cx="3381830" cy="788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189E4-84E2-452A-AC4E-A63229CCB019}"/>
              </a:ext>
            </a:extLst>
          </p:cNvPr>
          <p:cNvSpPr txBox="1"/>
          <p:nvPr/>
        </p:nvSpPr>
        <p:spPr>
          <a:xfrm>
            <a:off x="814841" y="919979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Cleaning</a:t>
            </a:r>
            <a:r>
              <a:rPr lang="en-IN" sz="2400" dirty="0"/>
              <a:t> </a:t>
            </a:r>
            <a:r>
              <a:rPr lang="en-IN" sz="2400" b="1" dirty="0" err="1"/>
              <a:t>AboutMe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19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9846-7366-4557-BCA0-A2D48849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33" y="304287"/>
            <a:ext cx="3325080" cy="1034238"/>
          </a:xfrm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C5-C9BE-460B-A6ED-A49E31547AFA}"/>
              </a:ext>
            </a:extLst>
          </p:cNvPr>
          <p:cNvSpPr txBox="1"/>
          <p:nvPr/>
        </p:nvSpPr>
        <p:spPr>
          <a:xfrm>
            <a:off x="794657" y="1208314"/>
            <a:ext cx="892263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Data 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Data Transformation – Schema Normalization, Cleaning, 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Loading – Data Ingestion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/>
              <a:t>AirFlow</a:t>
            </a: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45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E36C-0C7E-4AEF-9FDB-BD049545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6" y="638628"/>
            <a:ext cx="8534400" cy="558074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2. Using regex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 tags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href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attributes “&lt;[^&gt;]*&gt;” with “ ”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line separator, we are replacing “\n” with “.”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ubstituting all the non-alphabets “[^a-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-Z]+” with “ ”</a:t>
            </a:r>
          </a:p>
          <a:p>
            <a:pPr lvl="2">
              <a:lnSpc>
                <a:spcPct val="150000"/>
              </a:lnSpc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IN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data </a:t>
            </a:r>
            <a:endParaRPr kumimoji="0" lang="en-IN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&lt;p&gt;&lt;strong&gt;By day:&lt;/strong&gt; PhD Student.&lt;/p&gt;\n\n&lt;p&gt;&lt;strong&gt;By night:&lt;/strong&gt; I make weird electronic music.&lt;/p&gt;\n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IN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regex</a:t>
            </a:r>
            <a:endParaRPr kumimoji="0" lang="en-IN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day PhD Student By night I make weird electronic music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73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49AF-83E9-4F23-A063-5DF13F71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487596"/>
            <a:ext cx="5997942" cy="18828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The regex “[^\w\s.]” is used to clean the </a:t>
            </a:r>
            <a:r>
              <a:rPr lang="en-IN" sz="2000" dirty="0" err="1">
                <a:solidFill>
                  <a:schemeClr val="tx1"/>
                </a:solidFill>
              </a:rPr>
              <a:t>DisplayNames</a:t>
            </a:r>
            <a:r>
              <a:rPr lang="en-IN" sz="2000" dirty="0">
                <a:solidFill>
                  <a:schemeClr val="tx1"/>
                </a:solidFill>
              </a:rPr>
              <a:t> with anything other than characters, spaces, dots, and underscores.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680B3-1ACB-4205-81AB-2C5A759D2768}"/>
              </a:ext>
            </a:extLst>
          </p:cNvPr>
          <p:cNvSpPr txBox="1"/>
          <p:nvPr/>
        </p:nvSpPr>
        <p:spPr>
          <a:xfrm>
            <a:off x="684213" y="473528"/>
            <a:ext cx="437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Cleaning DisplayName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CA2A8F-F28C-4ACD-AE35-E3362954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16" y="1850154"/>
            <a:ext cx="4079753" cy="32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13FE7-3D79-4C34-A888-0E3C09165844}"/>
              </a:ext>
            </a:extLst>
          </p:cNvPr>
          <p:cNvSpPr txBox="1"/>
          <p:nvPr/>
        </p:nvSpPr>
        <p:spPr>
          <a:xfrm>
            <a:off x="684213" y="494268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Validation Birthdate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64D40-9EA8-4F52-A192-864313A01FB9}"/>
              </a:ext>
            </a:extLst>
          </p:cNvPr>
          <p:cNvSpPr txBox="1"/>
          <p:nvPr/>
        </p:nvSpPr>
        <p:spPr>
          <a:xfrm>
            <a:off x="558548" y="1274812"/>
            <a:ext cx="113960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Initially this regex was created to Validate Birthdate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prog = </a:t>
            </a:r>
            <a:r>
              <a:rPr lang="en-US" sz="2000" dirty="0" err="1"/>
              <a:t>re.compile</a:t>
            </a:r>
            <a:r>
              <a:rPr lang="en-US" sz="2000" dirty="0"/>
              <a:t>("^(19|20)\d\d[-/;](0[1-9]|1[0-2])[-/;]([1-9]|0[1-9]|[12][0-9]|3[01])$")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Limitations: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Will detect invalid dates such as 30</a:t>
            </a:r>
            <a:r>
              <a:rPr lang="en-US" sz="2000" baseline="30000" dirty="0"/>
              <a:t>th</a:t>
            </a:r>
            <a:r>
              <a:rPr lang="en-US" sz="2000" dirty="0"/>
              <a:t> of February, 31</a:t>
            </a:r>
            <a:r>
              <a:rPr lang="en-US" sz="2000" baseline="30000" dirty="0"/>
              <a:t>st</a:t>
            </a:r>
            <a:r>
              <a:rPr lang="en-US" sz="2000" dirty="0"/>
              <a:t> of April, etc. as valid dates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18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13FE7-3D79-4C34-A888-0E3C09165844}"/>
              </a:ext>
            </a:extLst>
          </p:cNvPr>
          <p:cNvSpPr txBox="1"/>
          <p:nvPr/>
        </p:nvSpPr>
        <p:spPr>
          <a:xfrm>
            <a:off x="684213" y="494268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Validation Birthdate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72C22-0249-4866-B2C9-467EBD18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81" y="1241572"/>
            <a:ext cx="4024808" cy="38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BFD97-C5E3-45C7-A01B-DDFE14EE5710}"/>
              </a:ext>
            </a:extLst>
          </p:cNvPr>
          <p:cNvSpPr txBox="1"/>
          <p:nvPr/>
        </p:nvSpPr>
        <p:spPr>
          <a:xfrm>
            <a:off x="684212" y="1644242"/>
            <a:ext cx="6287039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Date with multiple separators or without separators will be converted to the proper format and stored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Dates in invalid Format will be cleaned out</a:t>
            </a:r>
          </a:p>
        </p:txBody>
      </p:sp>
    </p:spTree>
    <p:extLst>
      <p:ext uri="{BB962C8B-B14F-4D97-AF65-F5344CB8AC3E}">
        <p14:creationId xmlns:p14="http://schemas.microsoft.com/office/powerpoint/2010/main" val="422566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2A93A-005F-4FC9-9A3A-3F1089161578}"/>
              </a:ext>
            </a:extLst>
          </p:cNvPr>
          <p:cNvSpPr txBox="1"/>
          <p:nvPr/>
        </p:nvSpPr>
        <p:spPr>
          <a:xfrm>
            <a:off x="662441" y="457202"/>
            <a:ext cx="488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Validation PhoneNumber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59DD4-855C-44A2-B999-0821FC2B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577" y="1745275"/>
            <a:ext cx="5067300" cy="481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0D974-1600-4F06-A0B1-0767C4A7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99" y="3131531"/>
            <a:ext cx="4772025" cy="3433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1A90D-1BFF-4CA1-8114-4BF5176287DA}"/>
              </a:ext>
            </a:extLst>
          </p:cNvPr>
          <p:cNvSpPr txBox="1"/>
          <p:nvPr/>
        </p:nvSpPr>
        <p:spPr>
          <a:xfrm>
            <a:off x="768096" y="1234440"/>
            <a:ext cx="3334567" cy="957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phone_iso3166.country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phonenumbers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717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9FBD-7518-4F82-A8E1-581017BB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667" y="1425428"/>
            <a:ext cx="8534400" cy="243350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cleaned = final_users.rdd.map(lambda line: Row(Id = line[0], 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		     DisplayName = display_name_validation(line[1]), 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		    </a:t>
            </a:r>
            <a:r>
              <a:rPr lang="en-IN" sz="1600" dirty="0" err="1">
                <a:solidFill>
                  <a:schemeClr val="tx1"/>
                </a:solidFill>
              </a:rPr>
              <a:t>AboutMe</a:t>
            </a:r>
            <a:r>
              <a:rPr lang="en-IN" sz="1600" dirty="0">
                <a:solidFill>
                  <a:schemeClr val="tx1"/>
                </a:solidFill>
              </a:rPr>
              <a:t> = line[2],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  		    Location = line[3],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								    </a:t>
            </a:r>
            <a:r>
              <a:rPr lang="en-IN" sz="1600" dirty="0" err="1">
                <a:solidFill>
                  <a:schemeClr val="tx1"/>
                </a:solidFill>
              </a:rPr>
              <a:t>BirthDate</a:t>
            </a:r>
            <a:r>
              <a:rPr lang="en-IN" sz="1600" dirty="0">
                <a:solidFill>
                  <a:schemeClr val="tx1"/>
                </a:solidFill>
              </a:rPr>
              <a:t> = birthdate_val(line[4]),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								    </a:t>
            </a:r>
            <a:r>
              <a:rPr lang="en-IN" sz="1600" dirty="0" err="1">
                <a:solidFill>
                  <a:schemeClr val="tx1"/>
                </a:solidFill>
              </a:rPr>
              <a:t>PhoneNumber</a:t>
            </a:r>
            <a:r>
              <a:rPr lang="en-IN" sz="1600" dirty="0">
                <a:solidFill>
                  <a:schemeClr val="tx1"/>
                </a:solidFill>
              </a:rPr>
              <a:t> = phone_validation(line[5], line[9]),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		    City = line[6], 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		    State = line[8], </a:t>
            </a:r>
          </a:p>
          <a:p>
            <a:r>
              <a:rPr lang="en-IN" sz="1600" dirty="0">
                <a:solidFill>
                  <a:schemeClr val="tx1"/>
                </a:solidFill>
              </a:rPr>
              <a:t>								    Country = line[7])).toDF()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98A85-7BBB-4504-A119-C9134240EDD4}"/>
              </a:ext>
            </a:extLst>
          </p:cNvPr>
          <p:cNvSpPr txBox="1"/>
          <p:nvPr/>
        </p:nvSpPr>
        <p:spPr>
          <a:xfrm>
            <a:off x="1116244" y="713064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Spark API to apply multiple functions at once to the dataframe</a:t>
            </a:r>
            <a:r>
              <a:rPr lang="en-US" sz="24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2C31F-B6D4-427A-A429-11FB38C24B50}"/>
              </a:ext>
            </a:extLst>
          </p:cNvPr>
          <p:cNvSpPr txBox="1"/>
          <p:nvPr/>
        </p:nvSpPr>
        <p:spPr>
          <a:xfrm>
            <a:off x="1116244" y="4444657"/>
            <a:ext cx="76088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additional Steps were taken for better performance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Dataframe.cache</a:t>
            </a:r>
            <a:r>
              <a:rPr lang="en-US" sz="12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SparkSession.catalog.clearCache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81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3DAA94-5718-4FA5-BD7E-A2299AE6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9" y="1988190"/>
            <a:ext cx="10761901" cy="40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15402-76B6-4E71-AEC0-004AA508F89A}"/>
              </a:ext>
            </a:extLst>
          </p:cNvPr>
          <p:cNvSpPr txBox="1"/>
          <p:nvPr/>
        </p:nvSpPr>
        <p:spPr>
          <a:xfrm>
            <a:off x="576987" y="77398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/>
              <a:t>Final Transformed </a:t>
            </a:r>
            <a:r>
              <a:rPr lang="en-US" sz="2400" b="1" dirty="0" err="1"/>
              <a:t>Dataframe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350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4642-5776-4E07-BF79-7CC6A1DA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80" y="553673"/>
            <a:ext cx="8534401" cy="8151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cap="none" dirty="0"/>
              <a:t>Reports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F89FC5-DD65-4D58-B29F-E4F0641EA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74" y="2170958"/>
            <a:ext cx="74390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0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2BA94-4E96-410B-963D-8BB3DA5A6BF0}"/>
              </a:ext>
            </a:extLst>
          </p:cNvPr>
          <p:cNvSpPr txBox="1"/>
          <p:nvPr/>
        </p:nvSpPr>
        <p:spPr>
          <a:xfrm>
            <a:off x="1709057" y="4441370"/>
            <a:ext cx="3004458" cy="769441"/>
          </a:xfrm>
          <a:prstGeom prst="rect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4400" dirty="0"/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4749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C77F-06DB-4797-BC05-D05B452A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22" y="519417"/>
            <a:ext cx="9751692" cy="48111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All the transformed and cleaned </a:t>
            </a:r>
            <a:r>
              <a:rPr lang="en-IN" sz="2000" dirty="0" err="1">
                <a:solidFill>
                  <a:schemeClr val="tx1"/>
                </a:solidFill>
              </a:rPr>
              <a:t>dataframes</a:t>
            </a:r>
            <a:r>
              <a:rPr lang="en-IN" sz="2000" dirty="0">
                <a:solidFill>
                  <a:schemeClr val="tx1"/>
                </a:solidFill>
              </a:rPr>
              <a:t> will be stored onto HDFS in .json format individually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Part_1.json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Part_2.json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Part_3.json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Part_4.json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Part_5.json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Part_6.json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66E03-6219-44D7-99DB-1873985DD7FC}"/>
              </a:ext>
            </a:extLst>
          </p:cNvPr>
          <p:cNvSpPr txBox="1"/>
          <p:nvPr/>
        </p:nvSpPr>
        <p:spPr>
          <a:xfrm>
            <a:off x="84198" y="5436066"/>
            <a:ext cx="1210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df.write.mode</a:t>
            </a:r>
            <a:r>
              <a:rPr lang="en-US" sz="2000" dirty="0"/>
              <a:t>("overwrite").json("</a:t>
            </a:r>
            <a:r>
              <a:rPr lang="en-US" sz="2000" dirty="0" err="1"/>
              <a:t>hdfs</a:t>
            </a:r>
            <a:r>
              <a:rPr lang="en-US" sz="2000" dirty="0"/>
              <a:t>://localhost:9000/</a:t>
            </a:r>
            <a:r>
              <a:rPr lang="en-US" sz="2000" dirty="0" err="1"/>
              <a:t>SparkERIngest</a:t>
            </a:r>
            <a:r>
              <a:rPr lang="en-US" sz="2000" dirty="0"/>
              <a:t>/</a:t>
            </a:r>
            <a:r>
              <a:rPr lang="en-US" sz="2000" dirty="0" err="1"/>
              <a:t>dq_good</a:t>
            </a:r>
            <a:r>
              <a:rPr lang="en-US" sz="2000" dirty="0"/>
              <a:t>/latest_part2.json")</a:t>
            </a:r>
          </a:p>
        </p:txBody>
      </p:sp>
    </p:spTree>
    <p:extLst>
      <p:ext uri="{BB962C8B-B14F-4D97-AF65-F5344CB8AC3E}">
        <p14:creationId xmlns:p14="http://schemas.microsoft.com/office/powerpoint/2010/main" val="13569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4AC21-DD03-4275-B9AB-4CFDB17B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4" y="4520520"/>
            <a:ext cx="4921929" cy="1506537"/>
          </a:xfr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IN" sz="4800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6013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5C12C4-F0BC-4E6F-9C16-D73F3AE6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79" y="1660234"/>
            <a:ext cx="86487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8E86B-6907-4A1C-B274-F7484E135996}"/>
              </a:ext>
            </a:extLst>
          </p:cNvPr>
          <p:cNvSpPr txBox="1"/>
          <p:nvPr/>
        </p:nvSpPr>
        <p:spPr>
          <a:xfrm>
            <a:off x="1368979" y="740006"/>
            <a:ext cx="516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000" b="1" dirty="0"/>
              <a:t>Files stored on HDFS</a:t>
            </a:r>
          </a:p>
        </p:txBody>
      </p:sp>
    </p:spTree>
    <p:extLst>
      <p:ext uri="{BB962C8B-B14F-4D97-AF65-F5344CB8AC3E}">
        <p14:creationId xmlns:p14="http://schemas.microsoft.com/office/powerpoint/2010/main" val="2723351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9731-4EF1-4299-80E7-B59CC648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9" y="4477238"/>
            <a:ext cx="3113089" cy="1024300"/>
          </a:xfrm>
          <a:ln w="12700">
            <a:solidFill>
              <a:schemeClr val="tx1"/>
            </a:solidFill>
            <a:prstDash val="solid"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4400" dirty="0">
                <a:latin typeface="+mn-lt"/>
                <a:ea typeface="+mn-ea"/>
                <a:cs typeface="+mn-cs"/>
              </a:rPr>
              <a:t>airflow</a:t>
            </a:r>
          </a:p>
        </p:txBody>
      </p:sp>
    </p:spTree>
    <p:extLst>
      <p:ext uri="{BB962C8B-B14F-4D97-AF65-F5344CB8AC3E}">
        <p14:creationId xmlns:p14="http://schemas.microsoft.com/office/powerpoint/2010/main" val="235479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271C-B7D3-4A60-8C3D-5E0BD9FE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80292"/>
            <a:ext cx="9145587" cy="54141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What is Airflow?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How does it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Components of Airflow: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Operators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9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6695E-9891-456C-9513-B7421F250BEF}"/>
              </a:ext>
            </a:extLst>
          </p:cNvPr>
          <p:cNvSpPr txBox="1"/>
          <p:nvPr/>
        </p:nvSpPr>
        <p:spPr>
          <a:xfrm>
            <a:off x="506566" y="625625"/>
            <a:ext cx="416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000" b="1" dirty="0"/>
              <a:t>Graph view of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5712A-3882-4309-AA6D-896C6453065A}"/>
              </a:ext>
            </a:extLst>
          </p:cNvPr>
          <p:cNvSpPr txBox="1"/>
          <p:nvPr/>
        </p:nvSpPr>
        <p:spPr>
          <a:xfrm>
            <a:off x="441820" y="2365353"/>
            <a:ext cx="5922627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emailExtract</a:t>
            </a:r>
            <a:r>
              <a:rPr lang="en-US" sz="1600" dirty="0"/>
              <a:t> &gt;&gt; part1 &gt;&gt; Load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Kaggle_data</a:t>
            </a:r>
            <a:r>
              <a:rPr lang="en-US" sz="1600" dirty="0"/>
              <a:t> &gt;&gt; part2  &gt;&gt; Load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Kaggle_data</a:t>
            </a:r>
            <a:r>
              <a:rPr lang="en-US" sz="1600" dirty="0"/>
              <a:t> &gt;&gt; part3  &gt;&gt; Load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Kaggle_data</a:t>
            </a:r>
            <a:r>
              <a:rPr lang="en-US" sz="1600" dirty="0"/>
              <a:t> &gt;&gt; part4  &gt;&gt; Load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Synthetic_Data</a:t>
            </a:r>
            <a:r>
              <a:rPr lang="en-US" sz="1600" dirty="0"/>
              <a:t> &gt;&gt; part5  &gt;&gt; Load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Hdfs_startup</a:t>
            </a:r>
            <a:r>
              <a:rPr lang="en-US" sz="1600" dirty="0"/>
              <a:t> &gt;&gt; </a:t>
            </a:r>
            <a:r>
              <a:rPr lang="en-US" sz="1600" dirty="0" err="1"/>
              <a:t>Mongodb_Database</a:t>
            </a:r>
            <a:r>
              <a:rPr lang="en-US" sz="1600" dirty="0"/>
              <a:t> &gt;&gt; part6  &gt;&gt; Load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943148-87A1-4387-B8FA-C5C479E7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76" y="1520747"/>
            <a:ext cx="4874004" cy="44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80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E36A6-380D-4B69-B001-41741DADA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66"/>
          <a:stretch/>
        </p:blipFill>
        <p:spPr>
          <a:xfrm>
            <a:off x="4284662" y="2043112"/>
            <a:ext cx="3622675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A5F9D-6C5E-4930-85E9-025CA4692B14}"/>
              </a:ext>
            </a:extLst>
          </p:cNvPr>
          <p:cNvSpPr txBox="1"/>
          <p:nvPr/>
        </p:nvSpPr>
        <p:spPr>
          <a:xfrm>
            <a:off x="967841" y="880118"/>
            <a:ext cx="586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/>
              <a:t>Script to start HDFS</a:t>
            </a:r>
          </a:p>
        </p:txBody>
      </p:sp>
    </p:spTree>
    <p:extLst>
      <p:ext uri="{BB962C8B-B14F-4D97-AF65-F5344CB8AC3E}">
        <p14:creationId xmlns:p14="http://schemas.microsoft.com/office/powerpoint/2010/main" val="3210510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53ED1-AD18-4E61-B5CD-948F9A2FA4B1}"/>
              </a:ext>
            </a:extLst>
          </p:cNvPr>
          <p:cNvSpPr txBox="1"/>
          <p:nvPr/>
        </p:nvSpPr>
        <p:spPr>
          <a:xfrm>
            <a:off x="915347" y="678417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/>
              <a:t>Tree View of tasks: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B22D1-2307-4297-A001-EA6AF9C2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17" y="1736520"/>
            <a:ext cx="6511430" cy="44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0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CC48-6B0E-42DA-AB1A-91B145E0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40" y="1608992"/>
            <a:ext cx="6432719" cy="204860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5393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2E86-3988-4AF1-B20A-7ED18660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20" y="1070853"/>
            <a:ext cx="6610891" cy="42590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Extraction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Transformation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 common schema  is developed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Cleaning and Validation of the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Load the data into the desired file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Automate the entire workflow using Apache Airflow</a:t>
            </a:r>
          </a:p>
        </p:txBody>
      </p:sp>
    </p:spTree>
    <p:extLst>
      <p:ext uri="{BB962C8B-B14F-4D97-AF65-F5344CB8AC3E}">
        <p14:creationId xmlns:p14="http://schemas.microsoft.com/office/powerpoint/2010/main" val="12581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4AC21-DD03-4275-B9AB-4CFDB17B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4" y="4520520"/>
            <a:ext cx="5411787" cy="1506537"/>
          </a:xfr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r>
              <a:rPr lang="en-IN" sz="4800" dirty="0"/>
              <a:t>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62159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BB5-3CE9-49D2-8428-98076246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837" y="903514"/>
            <a:ext cx="10250728" cy="46917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Kaggle Stackoverflow users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https://archive.org/download/stackexchange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Email Attachment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IN" sz="2000" dirty="0">
                <a:solidFill>
                  <a:schemeClr val="tx1"/>
                </a:solidFill>
              </a:rPr>
              <a:t>imbox =Imbox(hostname, username, password, ssl, ssl_context, starttls)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IN" sz="2000" dirty="0">
                <a:solidFill>
                  <a:schemeClr val="tx1"/>
                </a:solidFill>
              </a:rPr>
              <a:t>imbox.messages()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IN" sz="2000" dirty="0">
                <a:solidFill>
                  <a:schemeClr val="tx1"/>
                </a:solidFill>
              </a:rPr>
              <a:t>message.attachments</a:t>
            </a:r>
          </a:p>
        </p:txBody>
      </p:sp>
    </p:spTree>
    <p:extLst>
      <p:ext uri="{BB962C8B-B14F-4D97-AF65-F5344CB8AC3E}">
        <p14:creationId xmlns:p14="http://schemas.microsoft.com/office/powerpoint/2010/main" val="12136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94D30-6DA7-4FAF-8001-81D95634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90" y="600886"/>
            <a:ext cx="9076815" cy="3927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AA581-C372-462D-914A-B2082C0EA2BE}"/>
              </a:ext>
            </a:extLst>
          </p:cNvPr>
          <p:cNvSpPr txBox="1"/>
          <p:nvPr/>
        </p:nvSpPr>
        <p:spPr>
          <a:xfrm>
            <a:off x="338136" y="25012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 from MongoDB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978A4-58BD-49FB-996C-5A823082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" y="4631079"/>
            <a:ext cx="115157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BB5-3CE9-49D2-8428-98076246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067" y="765241"/>
            <a:ext cx="8534400" cy="410391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Data.gov.in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75ECDC-2569-4DF4-BFF1-90FF8C53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4" y="2282599"/>
            <a:ext cx="63436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26CE40-A553-44D4-9199-730451A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2" y="3921058"/>
            <a:ext cx="3000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BB5-3CE9-49D2-8428-98076246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845002"/>
            <a:ext cx="8534400" cy="41039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Synthetic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Name Generation :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800" dirty="0" err="1">
                <a:solidFill>
                  <a:schemeClr val="tx1"/>
                </a:solidFill>
              </a:rPr>
              <a:t>indian</a:t>
            </a:r>
            <a:r>
              <a:rPr lang="en-IN" sz="1800" dirty="0">
                <a:solidFill>
                  <a:schemeClr val="tx1"/>
                </a:solidFill>
              </a:rPr>
              <a:t>-names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34A0E1-A67B-4E20-AE9E-9CC029E8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14" y="2973160"/>
            <a:ext cx="4011385" cy="176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C97159-C710-4781-8864-20FEC7EC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96" y="2994931"/>
            <a:ext cx="3344803" cy="28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716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705</TotalTime>
  <Words>897</Words>
  <Application>Microsoft Office PowerPoint</Application>
  <PresentationFormat>Widescreen</PresentationFormat>
  <Paragraphs>142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DATA CLEANING,  SCHEMA NORMALISATION,  DATA PROCESSING &amp; DATA INGESTION  FOR BIG DATA USING SPARK</vt:lpstr>
      <vt:lpstr>CONTENT</vt:lpstr>
      <vt:lpstr> introduction</vt:lpstr>
      <vt:lpstr>PowerPoint Presentation</vt:lpstr>
      <vt:lpstr> Data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</vt:lpstr>
      <vt:lpstr>PowerPoint Presentation</vt:lpstr>
      <vt:lpstr>PowerPoint Presentation</vt:lpstr>
      <vt:lpstr>PowerPoint Presentation</vt:lpstr>
      <vt:lpstr>airflow</vt:lpstr>
      <vt:lpstr>PowerPoint Presentation</vt:lpstr>
      <vt:lpstr>PowerPoint Presentation</vt:lpstr>
      <vt:lpstr>PowerPoint Presentation</vt:lpstr>
      <vt:lpstr>PowerPoint Presentation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CLEANING,  SCHEMA NORMALISATION,  DATA PROCESSING &amp; DATA INGESTION  FOR BIG DATA USING SPARK</dc:title>
  <dc:creator>Riann Thomas</dc:creator>
  <cp:lastModifiedBy>Riann Thomas</cp:lastModifiedBy>
  <cp:revision>23</cp:revision>
  <dcterms:created xsi:type="dcterms:W3CDTF">2022-04-11T11:05:08Z</dcterms:created>
  <dcterms:modified xsi:type="dcterms:W3CDTF">2022-04-12T07:22:49Z</dcterms:modified>
</cp:coreProperties>
</file>