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b576ccccec683e" providerId="LiveId" clId="{C944B1D6-780E-4BE2-BE1A-FD254BCC3313}"/>
    <pc:docChg chg="custSel modSld">
      <pc:chgData name="" userId="38b576ccccec683e" providerId="LiveId" clId="{C944B1D6-780E-4BE2-BE1A-FD254BCC3313}" dt="2022-03-20T16:57:37.926" v="155" actId="20577"/>
      <pc:docMkLst>
        <pc:docMk/>
      </pc:docMkLst>
      <pc:sldChg chg="modSp">
        <pc:chgData name="" userId="38b576ccccec683e" providerId="LiveId" clId="{C944B1D6-780E-4BE2-BE1A-FD254BCC3313}" dt="2022-03-20T16:57:37.926" v="155" actId="20577"/>
        <pc:sldMkLst>
          <pc:docMk/>
          <pc:sldMk cId="3178549067" sldId="258"/>
        </pc:sldMkLst>
        <pc:spChg chg="mod">
          <ac:chgData name="" userId="38b576ccccec683e" providerId="LiveId" clId="{C944B1D6-780E-4BE2-BE1A-FD254BCC3313}" dt="2022-03-20T16:57:37.926" v="155" actId="20577"/>
          <ac:spMkLst>
            <pc:docMk/>
            <pc:sldMk cId="3178549067" sldId="258"/>
            <ac:spMk id="2" creationId="{18F82D2F-44A7-42AA-B2FD-C8F84A52132B}"/>
          </ac:spMkLst>
        </pc:spChg>
        <pc:spChg chg="mod">
          <ac:chgData name="" userId="38b576ccccec683e" providerId="LiveId" clId="{C944B1D6-780E-4BE2-BE1A-FD254BCC3313}" dt="2022-03-20T16:53:37.512" v="90" actId="20577"/>
          <ac:spMkLst>
            <pc:docMk/>
            <pc:sldMk cId="3178549067" sldId="258"/>
            <ac:spMk id="3" creationId="{3A2B6BB6-B085-4F0F-94F6-AE27B4E26C34}"/>
          </ac:spMkLst>
        </pc:spChg>
      </pc:sldChg>
      <pc:sldChg chg="modSp">
        <pc:chgData name="" userId="38b576ccccec683e" providerId="LiveId" clId="{C944B1D6-780E-4BE2-BE1A-FD254BCC3313}" dt="2022-03-20T16:54:51.896" v="118" actId="20577"/>
        <pc:sldMkLst>
          <pc:docMk/>
          <pc:sldMk cId="2698275310" sldId="267"/>
        </pc:sldMkLst>
        <pc:spChg chg="mod">
          <ac:chgData name="" userId="38b576ccccec683e" providerId="LiveId" clId="{C944B1D6-780E-4BE2-BE1A-FD254BCC3313}" dt="2022-03-20T16:54:51.896" v="118" actId="20577"/>
          <ac:spMkLst>
            <pc:docMk/>
            <pc:sldMk cId="2698275310" sldId="267"/>
            <ac:spMk id="2" creationId="{C97F4999-FA4A-4BC5-B256-63C08518063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659630"/>
            <a:ext cx="3312734" cy="158797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N</a:t>
            </a:r>
            <a:r>
              <a:rPr lang="en-IN" sz="2000" dirty="0" err="1">
                <a:solidFill>
                  <a:srgbClr val="080808"/>
                </a:solidFill>
              </a:rPr>
              <a:t>igam</a:t>
            </a:r>
            <a:r>
              <a:rPr lang="en-IN" sz="2000" dirty="0">
                <a:solidFill>
                  <a:srgbClr val="080808"/>
                </a:solidFill>
              </a:rPr>
              <a:t> Harsh </a:t>
            </a:r>
            <a:r>
              <a:rPr lang="en-IN" sz="2000" dirty="0" err="1">
                <a:solidFill>
                  <a:srgbClr val="080808"/>
                </a:solidFill>
              </a:rPr>
              <a:t>Dilip</a:t>
            </a:r>
            <a:endParaRPr lang="en-IN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Patel Rahul </a:t>
            </a:r>
            <a:r>
              <a:rPr lang="en-US" sz="2000" dirty="0" err="1">
                <a:solidFill>
                  <a:srgbClr val="080808"/>
                </a:solidFill>
              </a:rPr>
              <a:t>Maheshkumar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Singh </a:t>
            </a:r>
            <a:r>
              <a:rPr lang="en-US" sz="2000" dirty="0" err="1">
                <a:solidFill>
                  <a:srgbClr val="080808"/>
                </a:solidFill>
              </a:rPr>
              <a:t>Ritesh</a:t>
            </a:r>
            <a:r>
              <a:rPr lang="en-US" sz="2000" dirty="0">
                <a:solidFill>
                  <a:srgbClr val="080808"/>
                </a:solidFill>
              </a:rPr>
              <a:t> Rakesh</a:t>
            </a:r>
          </a:p>
          <a:p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 </a:t>
            </a:r>
            <a:r>
              <a:rPr lang="en-IN" sz="3600" b="1">
                <a:solidFill>
                  <a:srgbClr val="080808"/>
                </a:solidFill>
              </a:rPr>
              <a:t>Phishing Websites </a:t>
            </a:r>
            <a:r>
              <a:rPr lang="en-IN" sz="3600" b="1" dirty="0">
                <a:solidFill>
                  <a:srgbClr val="080808"/>
                </a:solidFill>
              </a:rPr>
              <a:t>Predictor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Good Sites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544B8-34C4-4E66-98D6-A060CDEF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476327"/>
            <a:ext cx="12035481" cy="6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929BCB-701B-432D-B8D4-10030515E396}"/>
              </a:ext>
            </a:extLst>
          </p:cNvPr>
          <p:cNvSpPr txBox="1"/>
          <p:nvPr/>
        </p:nvSpPr>
        <p:spPr>
          <a:xfrm>
            <a:off x="179260" y="126628"/>
            <a:ext cx="5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 Phishing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378E-5030-46EF-8398-F6626AA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960"/>
            <a:ext cx="12192000" cy="63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4"/>
            <a:ext cx="5238751" cy="3224983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r>
              <a:rPr lang="en-IN" sz="4800" dirty="0"/>
              <a:t>       by</a:t>
            </a:r>
            <a:br>
              <a:rPr lang="en-IN" sz="4800" dirty="0"/>
            </a:br>
            <a:r>
              <a:rPr lang="en-US" sz="4000" dirty="0">
                <a:solidFill>
                  <a:srgbClr val="080808"/>
                </a:solidFill>
              </a:rPr>
              <a:t>N</a:t>
            </a:r>
            <a:r>
              <a:rPr lang="en-IN" sz="4000" dirty="0" err="1">
                <a:solidFill>
                  <a:srgbClr val="080808"/>
                </a:solidFill>
              </a:rPr>
              <a:t>igam</a:t>
            </a:r>
            <a:r>
              <a:rPr lang="en-IN" sz="4000" dirty="0">
                <a:solidFill>
                  <a:srgbClr val="080808"/>
                </a:solidFill>
              </a:rPr>
              <a:t> Harsh </a:t>
            </a:r>
            <a:r>
              <a:rPr lang="en-IN" sz="4000" dirty="0" err="1">
                <a:solidFill>
                  <a:srgbClr val="080808"/>
                </a:solidFill>
              </a:rPr>
              <a:t>Dilip</a:t>
            </a:r>
            <a:br>
              <a:rPr lang="en-IN" sz="4000" dirty="0">
                <a:solidFill>
                  <a:srgbClr val="080808"/>
                </a:solidFill>
              </a:rPr>
            </a:br>
            <a:r>
              <a:rPr lang="en-US" sz="4000" dirty="0">
                <a:solidFill>
                  <a:srgbClr val="080808"/>
                </a:solidFill>
              </a:rPr>
              <a:t>Patel Rahul </a:t>
            </a:r>
            <a:r>
              <a:rPr lang="en-US" sz="4000" dirty="0" err="1">
                <a:solidFill>
                  <a:srgbClr val="080808"/>
                </a:solidFill>
              </a:rPr>
              <a:t>Maheshkumar</a:t>
            </a:r>
            <a:br>
              <a:rPr lang="en-US" sz="4000" dirty="0">
                <a:solidFill>
                  <a:srgbClr val="080808"/>
                </a:solidFill>
              </a:rPr>
            </a:br>
            <a:r>
              <a:rPr lang="en-US" sz="4000" dirty="0">
                <a:solidFill>
                  <a:srgbClr val="080808"/>
                </a:solidFill>
              </a:rPr>
              <a:t>Singh </a:t>
            </a:r>
            <a:r>
              <a:rPr lang="en-US" sz="4000" dirty="0" err="1">
                <a:solidFill>
                  <a:srgbClr val="080808"/>
                </a:solidFill>
              </a:rPr>
              <a:t>Ritesh</a:t>
            </a:r>
            <a:r>
              <a:rPr lang="en-US" sz="4000" dirty="0">
                <a:solidFill>
                  <a:srgbClr val="080808"/>
                </a:solidFill>
              </a:rPr>
              <a:t> Rakesh</a:t>
            </a:r>
            <a:br>
              <a:rPr lang="en-US" sz="4000" dirty="0">
                <a:solidFill>
                  <a:srgbClr val="080808"/>
                </a:solidFill>
              </a:rPr>
            </a:br>
            <a:endParaRPr lang="en-IN" sz="4000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117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 Phishing Websites Predictor 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PowerPoint Presentation</vt:lpstr>
      <vt:lpstr>Thank You        by Nigam Harsh Dilip Patel Rahul Maheshkumar Singh Ritesh Rakesh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admin</cp:lastModifiedBy>
  <cp:revision>17</cp:revision>
  <dcterms:created xsi:type="dcterms:W3CDTF">2020-06-04T09:22:34Z</dcterms:created>
  <dcterms:modified xsi:type="dcterms:W3CDTF">2022-03-20T16:57:41Z</dcterms:modified>
</cp:coreProperties>
</file>