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688" y="-3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9DEE9-2E11-4DE3-B13A-25B70889D1F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1B950-7989-4ECB-8B3B-9DDDDEFED2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1D464DDD-C67A-7345-9779-A7691D2B00E3}"/>
              </a:ext>
            </a:extLst>
          </p:cNvPr>
          <p:cNvGrpSpPr/>
          <p:nvPr userDrawn="1"/>
        </p:nvGrpSpPr>
        <p:grpSpPr>
          <a:xfrm>
            <a:off x="9418091" y="-179439"/>
            <a:ext cx="2773910" cy="7043136"/>
            <a:chOff x="9418091" y="-179439"/>
            <a:chExt cx="2773910" cy="7043136"/>
          </a:xfrm>
        </p:grpSpPr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35266A26-9341-844C-87FE-5A830ADEF1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05676" y="6505853"/>
              <a:ext cx="523008" cy="352147"/>
            </a:xfrm>
            <a:custGeom>
              <a:avLst/>
              <a:gdLst>
                <a:gd name="connsiteX0" fmla="*/ 203721 w 523008"/>
                <a:gd name="connsiteY0" fmla="*/ 0 h 352147"/>
                <a:gd name="connsiteX1" fmla="*/ 211784 w 523008"/>
                <a:gd name="connsiteY1" fmla="*/ 0 h 352147"/>
                <a:gd name="connsiteX2" fmla="*/ 308000 w 523008"/>
                <a:gd name="connsiteY2" fmla="*/ 0 h 352147"/>
                <a:gd name="connsiteX3" fmla="*/ 316600 w 523008"/>
                <a:gd name="connsiteY3" fmla="*/ 0 h 352147"/>
                <a:gd name="connsiteX4" fmla="*/ 316600 w 523008"/>
                <a:gd name="connsiteY4" fmla="*/ 8071 h 352147"/>
                <a:gd name="connsiteX5" fmla="*/ 316600 w 523008"/>
                <a:gd name="connsiteY5" fmla="*/ 73178 h 352147"/>
                <a:gd name="connsiteX6" fmla="*/ 352614 w 523008"/>
                <a:gd name="connsiteY6" fmla="*/ 88245 h 352147"/>
                <a:gd name="connsiteX7" fmla="*/ 399379 w 523008"/>
                <a:gd name="connsiteY7" fmla="*/ 41432 h 352147"/>
                <a:gd name="connsiteX8" fmla="*/ 405291 w 523008"/>
                <a:gd name="connsiteY8" fmla="*/ 35513 h 352147"/>
                <a:gd name="connsiteX9" fmla="*/ 411204 w 523008"/>
                <a:gd name="connsiteY9" fmla="*/ 41432 h 352147"/>
                <a:gd name="connsiteX10" fmla="*/ 479469 w 523008"/>
                <a:gd name="connsiteY10" fmla="*/ 109768 h 352147"/>
                <a:gd name="connsiteX11" fmla="*/ 485382 w 523008"/>
                <a:gd name="connsiteY11" fmla="*/ 115686 h 352147"/>
                <a:gd name="connsiteX12" fmla="*/ 479469 w 523008"/>
                <a:gd name="connsiteY12" fmla="*/ 121605 h 352147"/>
                <a:gd name="connsiteX13" fmla="*/ 433242 w 523008"/>
                <a:gd name="connsiteY13" fmla="*/ 167880 h 352147"/>
                <a:gd name="connsiteX14" fmla="*/ 448830 w 523008"/>
                <a:gd name="connsiteY14" fmla="*/ 206083 h 352147"/>
                <a:gd name="connsiteX15" fmla="*/ 514408 w 523008"/>
                <a:gd name="connsiteY15" fmla="*/ 206083 h 352147"/>
                <a:gd name="connsiteX16" fmla="*/ 523008 w 523008"/>
                <a:gd name="connsiteY16" fmla="*/ 206083 h 352147"/>
                <a:gd name="connsiteX17" fmla="*/ 523008 w 523008"/>
                <a:gd name="connsiteY17" fmla="*/ 214692 h 352147"/>
                <a:gd name="connsiteX18" fmla="*/ 523008 w 523008"/>
                <a:gd name="connsiteY18" fmla="*/ 311546 h 352147"/>
                <a:gd name="connsiteX19" fmla="*/ 523008 w 523008"/>
                <a:gd name="connsiteY19" fmla="*/ 319617 h 352147"/>
                <a:gd name="connsiteX20" fmla="*/ 514408 w 523008"/>
                <a:gd name="connsiteY20" fmla="*/ 319617 h 352147"/>
                <a:gd name="connsiteX21" fmla="*/ 447755 w 523008"/>
                <a:gd name="connsiteY21" fmla="*/ 319617 h 352147"/>
                <a:gd name="connsiteX22" fmla="*/ 434461 w 523008"/>
                <a:gd name="connsiteY22" fmla="*/ 352147 h 352147"/>
                <a:gd name="connsiteX23" fmla="*/ 332155 w 523008"/>
                <a:gd name="connsiteY23" fmla="*/ 352147 h 352147"/>
                <a:gd name="connsiteX24" fmla="*/ 342939 w 523008"/>
                <a:gd name="connsiteY24" fmla="*/ 344839 h 352147"/>
                <a:gd name="connsiteX25" fmla="*/ 377340 w 523008"/>
                <a:gd name="connsiteY25" fmla="*/ 261505 h 352147"/>
                <a:gd name="connsiteX26" fmla="*/ 260160 w 523008"/>
                <a:gd name="connsiteY26" fmla="*/ 144204 h 352147"/>
                <a:gd name="connsiteX27" fmla="*/ 142443 w 523008"/>
                <a:gd name="connsiteY27" fmla="*/ 261505 h 352147"/>
                <a:gd name="connsiteX28" fmla="*/ 176912 w 523008"/>
                <a:gd name="connsiteY28" fmla="*/ 344839 h 352147"/>
                <a:gd name="connsiteX29" fmla="*/ 187742 w 523008"/>
                <a:gd name="connsiteY29" fmla="*/ 352147 h 352147"/>
                <a:gd name="connsiteX30" fmla="*/ 86034 w 523008"/>
                <a:gd name="connsiteY30" fmla="*/ 352147 h 352147"/>
                <a:gd name="connsiteX31" fmla="*/ 71490 w 523008"/>
                <a:gd name="connsiteY31" fmla="*/ 316926 h 352147"/>
                <a:gd name="connsiteX32" fmla="*/ 8063 w 523008"/>
                <a:gd name="connsiteY32" fmla="*/ 316926 h 352147"/>
                <a:gd name="connsiteX33" fmla="*/ 0 w 523008"/>
                <a:gd name="connsiteY33" fmla="*/ 316926 h 352147"/>
                <a:gd name="connsiteX34" fmla="*/ 0 w 523008"/>
                <a:gd name="connsiteY34" fmla="*/ 308855 h 352147"/>
                <a:gd name="connsiteX35" fmla="*/ 0 w 523008"/>
                <a:gd name="connsiteY35" fmla="*/ 212002 h 352147"/>
                <a:gd name="connsiteX36" fmla="*/ 0 w 523008"/>
                <a:gd name="connsiteY36" fmla="*/ 203393 h 352147"/>
                <a:gd name="connsiteX37" fmla="*/ 8063 w 523008"/>
                <a:gd name="connsiteY37" fmla="*/ 203393 h 352147"/>
                <a:gd name="connsiteX38" fmla="*/ 72028 w 523008"/>
                <a:gd name="connsiteY38" fmla="*/ 203393 h 352147"/>
                <a:gd name="connsiteX39" fmla="*/ 88154 w 523008"/>
                <a:gd name="connsiteY39" fmla="*/ 166265 h 352147"/>
                <a:gd name="connsiteX40" fmla="*/ 43539 w 523008"/>
                <a:gd name="connsiteY40" fmla="*/ 121605 h 352147"/>
                <a:gd name="connsiteX41" fmla="*/ 37627 w 523008"/>
                <a:gd name="connsiteY41" fmla="*/ 115686 h 352147"/>
                <a:gd name="connsiteX42" fmla="*/ 43539 w 523008"/>
                <a:gd name="connsiteY42" fmla="*/ 109768 h 352147"/>
                <a:gd name="connsiteX43" fmla="*/ 111804 w 523008"/>
                <a:gd name="connsiteY43" fmla="*/ 41432 h 352147"/>
                <a:gd name="connsiteX44" fmla="*/ 117717 w 523008"/>
                <a:gd name="connsiteY44" fmla="*/ 35513 h 352147"/>
                <a:gd name="connsiteX45" fmla="*/ 123092 w 523008"/>
                <a:gd name="connsiteY45" fmla="*/ 41432 h 352147"/>
                <a:gd name="connsiteX46" fmla="*/ 169319 w 523008"/>
                <a:gd name="connsiteY46" fmla="*/ 87168 h 352147"/>
                <a:gd name="connsiteX47" fmla="*/ 203721 w 523008"/>
                <a:gd name="connsiteY47" fmla="*/ 73178 h 352147"/>
                <a:gd name="connsiteX48" fmla="*/ 203721 w 523008"/>
                <a:gd name="connsiteY48" fmla="*/ 8071 h 352147"/>
                <a:gd name="connsiteX49" fmla="*/ 203721 w 523008"/>
                <a:gd name="connsiteY49" fmla="*/ 0 h 35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23008" h="352147">
                  <a:moveTo>
                    <a:pt x="203721" y="0"/>
                  </a:moveTo>
                  <a:lnTo>
                    <a:pt x="211784" y="0"/>
                  </a:lnTo>
                  <a:lnTo>
                    <a:pt x="308000" y="0"/>
                  </a:lnTo>
                  <a:lnTo>
                    <a:pt x="316600" y="0"/>
                  </a:lnTo>
                  <a:lnTo>
                    <a:pt x="316600" y="8071"/>
                  </a:lnTo>
                  <a:lnTo>
                    <a:pt x="316600" y="73178"/>
                  </a:lnTo>
                  <a:cubicBezTo>
                    <a:pt x="328963" y="76945"/>
                    <a:pt x="341326" y="81788"/>
                    <a:pt x="352614" y="88245"/>
                  </a:cubicBezTo>
                  <a:lnTo>
                    <a:pt x="399379" y="41432"/>
                  </a:lnTo>
                  <a:lnTo>
                    <a:pt x="405291" y="35513"/>
                  </a:lnTo>
                  <a:lnTo>
                    <a:pt x="411204" y="41432"/>
                  </a:lnTo>
                  <a:lnTo>
                    <a:pt x="479469" y="109768"/>
                  </a:lnTo>
                  <a:lnTo>
                    <a:pt x="485382" y="115686"/>
                  </a:lnTo>
                  <a:lnTo>
                    <a:pt x="479469" y="121605"/>
                  </a:lnTo>
                  <a:lnTo>
                    <a:pt x="433242" y="167880"/>
                  </a:lnTo>
                  <a:cubicBezTo>
                    <a:pt x="439693" y="180255"/>
                    <a:pt x="445068" y="193169"/>
                    <a:pt x="448830" y="206083"/>
                  </a:cubicBezTo>
                  <a:lnTo>
                    <a:pt x="514408" y="206083"/>
                  </a:lnTo>
                  <a:lnTo>
                    <a:pt x="523008" y="206083"/>
                  </a:lnTo>
                  <a:lnTo>
                    <a:pt x="523008" y="214692"/>
                  </a:lnTo>
                  <a:lnTo>
                    <a:pt x="523008" y="311546"/>
                  </a:lnTo>
                  <a:lnTo>
                    <a:pt x="523008" y="319617"/>
                  </a:lnTo>
                  <a:lnTo>
                    <a:pt x="514408" y="319617"/>
                  </a:lnTo>
                  <a:lnTo>
                    <a:pt x="447755" y="319617"/>
                  </a:lnTo>
                  <a:lnTo>
                    <a:pt x="434461" y="352147"/>
                  </a:lnTo>
                  <a:lnTo>
                    <a:pt x="332155" y="352147"/>
                  </a:lnTo>
                  <a:lnTo>
                    <a:pt x="342939" y="344839"/>
                  </a:lnTo>
                  <a:cubicBezTo>
                    <a:pt x="364171" y="323518"/>
                    <a:pt x="377340" y="294059"/>
                    <a:pt x="377340" y="261505"/>
                  </a:cubicBezTo>
                  <a:cubicBezTo>
                    <a:pt x="377340" y="196936"/>
                    <a:pt x="324663" y="144204"/>
                    <a:pt x="260160" y="144204"/>
                  </a:cubicBezTo>
                  <a:cubicBezTo>
                    <a:pt x="195120" y="144204"/>
                    <a:pt x="142443" y="196936"/>
                    <a:pt x="142443" y="261505"/>
                  </a:cubicBezTo>
                  <a:cubicBezTo>
                    <a:pt x="142443" y="294059"/>
                    <a:pt x="155612" y="323518"/>
                    <a:pt x="176912" y="344839"/>
                  </a:cubicBezTo>
                  <a:lnTo>
                    <a:pt x="187742" y="352147"/>
                  </a:lnTo>
                  <a:lnTo>
                    <a:pt x="86034" y="352147"/>
                  </a:lnTo>
                  <a:lnTo>
                    <a:pt x="71490" y="316926"/>
                  </a:lnTo>
                  <a:lnTo>
                    <a:pt x="8063" y="316926"/>
                  </a:lnTo>
                  <a:lnTo>
                    <a:pt x="0" y="316926"/>
                  </a:lnTo>
                  <a:lnTo>
                    <a:pt x="0" y="308855"/>
                  </a:lnTo>
                  <a:lnTo>
                    <a:pt x="0" y="212002"/>
                  </a:lnTo>
                  <a:lnTo>
                    <a:pt x="0" y="203393"/>
                  </a:lnTo>
                  <a:lnTo>
                    <a:pt x="8063" y="203393"/>
                  </a:lnTo>
                  <a:lnTo>
                    <a:pt x="72028" y="203393"/>
                  </a:lnTo>
                  <a:cubicBezTo>
                    <a:pt x="75791" y="191017"/>
                    <a:pt x="81166" y="178103"/>
                    <a:pt x="88154" y="166265"/>
                  </a:cubicBezTo>
                  <a:lnTo>
                    <a:pt x="43539" y="121605"/>
                  </a:lnTo>
                  <a:lnTo>
                    <a:pt x="37627" y="115686"/>
                  </a:lnTo>
                  <a:lnTo>
                    <a:pt x="43539" y="109768"/>
                  </a:lnTo>
                  <a:lnTo>
                    <a:pt x="111804" y="41432"/>
                  </a:lnTo>
                  <a:lnTo>
                    <a:pt x="117717" y="35513"/>
                  </a:lnTo>
                  <a:lnTo>
                    <a:pt x="123092" y="41432"/>
                  </a:lnTo>
                  <a:lnTo>
                    <a:pt x="169319" y="87168"/>
                  </a:lnTo>
                  <a:cubicBezTo>
                    <a:pt x="180070" y="81250"/>
                    <a:pt x="191358" y="76945"/>
                    <a:pt x="203721" y="73178"/>
                  </a:cubicBezTo>
                  <a:lnTo>
                    <a:pt x="203721" y="8071"/>
                  </a:lnTo>
                  <a:lnTo>
                    <a:pt x="203721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17D67846-2EE1-074A-BE86-583D15CB18B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90816" y="6505900"/>
              <a:ext cx="201185" cy="352100"/>
            </a:xfrm>
            <a:custGeom>
              <a:avLst/>
              <a:gdLst>
                <a:gd name="connsiteX0" fmla="*/ 141617 w 201185"/>
                <a:gd name="connsiteY0" fmla="*/ 0 h 352100"/>
                <a:gd name="connsiteX1" fmla="*/ 164683 w 201185"/>
                <a:gd name="connsiteY1" fmla="*/ 40232 h 352100"/>
                <a:gd name="connsiteX2" fmla="*/ 201185 w 201185"/>
                <a:gd name="connsiteY2" fmla="*/ 30232 h 352100"/>
                <a:gd name="connsiteX3" fmla="*/ 201185 w 201185"/>
                <a:gd name="connsiteY3" fmla="*/ 91745 h 352100"/>
                <a:gd name="connsiteX4" fmla="*/ 182117 w 201185"/>
                <a:gd name="connsiteY4" fmla="*/ 95635 h 352100"/>
                <a:gd name="connsiteX5" fmla="*/ 102458 w 201185"/>
                <a:gd name="connsiteY5" fmla="*/ 216180 h 352100"/>
                <a:gd name="connsiteX6" fmla="*/ 182117 w 201185"/>
                <a:gd name="connsiteY6" fmla="*/ 336801 h 352100"/>
                <a:gd name="connsiteX7" fmla="*/ 201185 w 201185"/>
                <a:gd name="connsiteY7" fmla="*/ 340663 h 352100"/>
                <a:gd name="connsiteX8" fmla="*/ 201185 w 201185"/>
                <a:gd name="connsiteY8" fmla="*/ 352100 h 352100"/>
                <a:gd name="connsiteX9" fmla="*/ 102876 w 201185"/>
                <a:gd name="connsiteY9" fmla="*/ 352100 h 352100"/>
                <a:gd name="connsiteX10" fmla="*/ 85828 w 201185"/>
                <a:gd name="connsiteY10" fmla="*/ 334731 h 352100"/>
                <a:gd name="connsiteX11" fmla="*/ 55937 w 201185"/>
                <a:gd name="connsiteY11" fmla="*/ 352100 h 352100"/>
                <a:gd name="connsiteX12" fmla="*/ 42800 w 201185"/>
                <a:gd name="connsiteY12" fmla="*/ 352100 h 352100"/>
                <a:gd name="connsiteX13" fmla="*/ 16629 w 201185"/>
                <a:gd name="connsiteY13" fmla="*/ 307373 h 352100"/>
                <a:gd name="connsiteX14" fmla="*/ 56861 w 201185"/>
                <a:gd name="connsiteY14" fmla="*/ 284843 h 352100"/>
                <a:gd name="connsiteX15" fmla="*/ 46669 w 201185"/>
                <a:gd name="connsiteY15" fmla="*/ 245684 h 352100"/>
                <a:gd name="connsiteX16" fmla="*/ 0 w 201185"/>
                <a:gd name="connsiteY16" fmla="*/ 245684 h 352100"/>
                <a:gd name="connsiteX17" fmla="*/ 0 w 201185"/>
                <a:gd name="connsiteY17" fmla="*/ 187213 h 352100"/>
                <a:gd name="connsiteX18" fmla="*/ 46669 w 201185"/>
                <a:gd name="connsiteY18" fmla="*/ 187213 h 352100"/>
                <a:gd name="connsiteX19" fmla="*/ 56861 w 201185"/>
                <a:gd name="connsiteY19" fmla="*/ 148054 h 352100"/>
                <a:gd name="connsiteX20" fmla="*/ 16629 w 201185"/>
                <a:gd name="connsiteY20" fmla="*/ 124988 h 352100"/>
                <a:gd name="connsiteX21" fmla="*/ 46133 w 201185"/>
                <a:gd name="connsiteY21" fmla="*/ 74564 h 352100"/>
                <a:gd name="connsiteX22" fmla="*/ 85828 w 201185"/>
                <a:gd name="connsiteY22" fmla="*/ 97630 h 352100"/>
                <a:gd name="connsiteX23" fmla="*/ 114259 w 201185"/>
                <a:gd name="connsiteY23" fmla="*/ 69199 h 352100"/>
                <a:gd name="connsiteX24" fmla="*/ 91729 w 201185"/>
                <a:gd name="connsiteY24" fmla="*/ 29504 h 352100"/>
                <a:gd name="connsiteX25" fmla="*/ 141617 w 201185"/>
                <a:gd name="connsiteY25" fmla="*/ 0 h 35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1185" h="352100">
                  <a:moveTo>
                    <a:pt x="141617" y="0"/>
                  </a:moveTo>
                  <a:lnTo>
                    <a:pt x="164683" y="40232"/>
                  </a:lnTo>
                  <a:lnTo>
                    <a:pt x="201185" y="30232"/>
                  </a:lnTo>
                  <a:lnTo>
                    <a:pt x="201185" y="91745"/>
                  </a:lnTo>
                  <a:lnTo>
                    <a:pt x="182117" y="95635"/>
                  </a:lnTo>
                  <a:cubicBezTo>
                    <a:pt x="135347" y="115600"/>
                    <a:pt x="102458" y="162269"/>
                    <a:pt x="102458" y="216180"/>
                  </a:cubicBezTo>
                  <a:cubicBezTo>
                    <a:pt x="102458" y="270494"/>
                    <a:pt x="135347" y="316961"/>
                    <a:pt x="182117" y="336801"/>
                  </a:cubicBezTo>
                  <a:lnTo>
                    <a:pt x="201185" y="340663"/>
                  </a:lnTo>
                  <a:lnTo>
                    <a:pt x="201185" y="352100"/>
                  </a:lnTo>
                  <a:lnTo>
                    <a:pt x="102876" y="352100"/>
                  </a:lnTo>
                  <a:lnTo>
                    <a:pt x="85828" y="334731"/>
                  </a:lnTo>
                  <a:lnTo>
                    <a:pt x="55937" y="352100"/>
                  </a:lnTo>
                  <a:lnTo>
                    <a:pt x="42800" y="352100"/>
                  </a:lnTo>
                  <a:lnTo>
                    <a:pt x="16629" y="307373"/>
                  </a:lnTo>
                  <a:lnTo>
                    <a:pt x="56861" y="284843"/>
                  </a:lnTo>
                  <a:cubicBezTo>
                    <a:pt x="52033" y="272505"/>
                    <a:pt x="48278" y="259094"/>
                    <a:pt x="46669" y="245684"/>
                  </a:cubicBezTo>
                  <a:lnTo>
                    <a:pt x="0" y="245684"/>
                  </a:lnTo>
                  <a:lnTo>
                    <a:pt x="0" y="187213"/>
                  </a:lnTo>
                  <a:lnTo>
                    <a:pt x="46669" y="187213"/>
                  </a:lnTo>
                  <a:cubicBezTo>
                    <a:pt x="48278" y="173803"/>
                    <a:pt x="52033" y="160928"/>
                    <a:pt x="56861" y="148054"/>
                  </a:cubicBezTo>
                  <a:lnTo>
                    <a:pt x="16629" y="124988"/>
                  </a:lnTo>
                  <a:lnTo>
                    <a:pt x="46133" y="74564"/>
                  </a:lnTo>
                  <a:lnTo>
                    <a:pt x="85828" y="97630"/>
                  </a:lnTo>
                  <a:cubicBezTo>
                    <a:pt x="94411" y="87438"/>
                    <a:pt x="103531" y="77782"/>
                    <a:pt x="114259" y="69199"/>
                  </a:cubicBezTo>
                  <a:lnTo>
                    <a:pt x="91729" y="29504"/>
                  </a:lnTo>
                  <a:lnTo>
                    <a:pt x="141617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3" name="Freeform 22">
              <a:extLst>
                <a:ext uri="{FF2B5EF4-FFF2-40B4-BE49-F238E27FC236}">
                  <a16:creationId xmlns="" xmlns:a16="http://schemas.microsoft.com/office/drawing/2014/main" id="{43C916C7-BB19-3147-A868-DB56FA7A74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46753" y="6840631"/>
              <a:ext cx="46939" cy="17369"/>
            </a:xfrm>
            <a:custGeom>
              <a:avLst/>
              <a:gdLst>
                <a:gd name="connsiteX0" fmla="*/ 29891 w 46939"/>
                <a:gd name="connsiteY0" fmla="*/ 0 h 17369"/>
                <a:gd name="connsiteX1" fmla="*/ 46939 w 46939"/>
                <a:gd name="connsiteY1" fmla="*/ 17369 h 17369"/>
                <a:gd name="connsiteX2" fmla="*/ 0 w 46939"/>
                <a:gd name="connsiteY2" fmla="*/ 17369 h 17369"/>
                <a:gd name="connsiteX3" fmla="*/ 29891 w 46939"/>
                <a:gd name="connsiteY3" fmla="*/ 0 h 17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39" h="17369">
                  <a:moveTo>
                    <a:pt x="29891" y="0"/>
                  </a:moveTo>
                  <a:lnTo>
                    <a:pt x="46939" y="17369"/>
                  </a:lnTo>
                  <a:lnTo>
                    <a:pt x="0" y="17369"/>
                  </a:lnTo>
                  <a:lnTo>
                    <a:pt x="29891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4" name="Freeform 23">
              <a:extLst>
                <a:ext uri="{FF2B5EF4-FFF2-40B4-BE49-F238E27FC236}">
                  <a16:creationId xmlns="" xmlns:a16="http://schemas.microsoft.com/office/drawing/2014/main" id="{86C70A1B-AA2F-FB44-BA01-8B7E0B443F7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033616" y="6858000"/>
              <a:ext cx="13137" cy="5697"/>
            </a:xfrm>
            <a:custGeom>
              <a:avLst/>
              <a:gdLst>
                <a:gd name="connsiteX0" fmla="*/ 0 w 13137"/>
                <a:gd name="connsiteY0" fmla="*/ 0 h 5697"/>
                <a:gd name="connsiteX1" fmla="*/ 13137 w 13137"/>
                <a:gd name="connsiteY1" fmla="*/ 0 h 5697"/>
                <a:gd name="connsiteX2" fmla="*/ 3333 w 13137"/>
                <a:gd name="connsiteY2" fmla="*/ 5697 h 5697"/>
                <a:gd name="connsiteX3" fmla="*/ 0 w 13137"/>
                <a:gd name="connsiteY3" fmla="*/ 0 h 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7" h="5697">
                  <a:moveTo>
                    <a:pt x="0" y="0"/>
                  </a:moveTo>
                  <a:lnTo>
                    <a:pt x="13137" y="0"/>
                  </a:lnTo>
                  <a:lnTo>
                    <a:pt x="3333" y="5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5" name="Freeform 11">
              <a:extLst>
                <a:ext uri="{FF2B5EF4-FFF2-40B4-BE49-F238E27FC236}">
                  <a16:creationId xmlns="" xmlns:a16="http://schemas.microsoft.com/office/drawing/2014/main" id="{F896C53D-A4B7-F441-9C56-366D39AF1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8091" y="1315395"/>
              <a:ext cx="1902300" cy="1902299"/>
            </a:xfrm>
            <a:custGeom>
              <a:avLst/>
              <a:gdLst>
                <a:gd name="T0" fmla="*/ 1385 w 3543"/>
                <a:gd name="T1" fmla="*/ 1342 h 3542"/>
                <a:gd name="T2" fmla="*/ 2200 w 3543"/>
                <a:gd name="T3" fmla="*/ 1384 h 3542"/>
                <a:gd name="T4" fmla="*/ 2158 w 3543"/>
                <a:gd name="T5" fmla="*/ 2199 h 3542"/>
                <a:gd name="T6" fmla="*/ 1343 w 3543"/>
                <a:gd name="T7" fmla="*/ 2156 h 3542"/>
                <a:gd name="T8" fmla="*/ 630 w 3543"/>
                <a:gd name="T9" fmla="*/ 903 h 3542"/>
                <a:gd name="T10" fmla="*/ 513 w 3543"/>
                <a:gd name="T11" fmla="*/ 1081 h 3542"/>
                <a:gd name="T12" fmla="*/ 185 w 3543"/>
                <a:gd name="T13" fmla="*/ 976 h 3542"/>
                <a:gd name="T14" fmla="*/ 38 w 3543"/>
                <a:gd name="T15" fmla="*/ 1432 h 3542"/>
                <a:gd name="T16" fmla="*/ 73 w 3543"/>
                <a:gd name="T17" fmla="*/ 1500 h 3542"/>
                <a:gd name="T18" fmla="*/ 348 w 3543"/>
                <a:gd name="T19" fmla="*/ 1590 h 3542"/>
                <a:gd name="T20" fmla="*/ 54 w 3543"/>
                <a:gd name="T21" fmla="*/ 1863 h 3542"/>
                <a:gd name="T22" fmla="*/ 12 w 3543"/>
                <a:gd name="T23" fmla="*/ 1928 h 3542"/>
                <a:gd name="T24" fmla="*/ 112 w 3543"/>
                <a:gd name="T25" fmla="*/ 2396 h 3542"/>
                <a:gd name="T26" fmla="*/ 449 w 3543"/>
                <a:gd name="T27" fmla="*/ 2325 h 3542"/>
                <a:gd name="T28" fmla="*/ 547 w 3543"/>
                <a:gd name="T29" fmla="*/ 2515 h 3542"/>
                <a:gd name="T30" fmla="*/ 290 w 3543"/>
                <a:gd name="T31" fmla="*/ 2747 h 3542"/>
                <a:gd name="T32" fmla="*/ 611 w 3543"/>
                <a:gd name="T33" fmla="*/ 3103 h 3542"/>
                <a:gd name="T34" fmla="*/ 688 w 3543"/>
                <a:gd name="T35" fmla="*/ 3106 h 3542"/>
                <a:gd name="T36" fmla="*/ 904 w 3543"/>
                <a:gd name="T37" fmla="*/ 2912 h 3542"/>
                <a:gd name="T38" fmla="*/ 993 w 3543"/>
                <a:gd name="T39" fmla="*/ 3304 h 3542"/>
                <a:gd name="T40" fmla="*/ 1028 w 3543"/>
                <a:gd name="T41" fmla="*/ 3373 h 3542"/>
                <a:gd name="T42" fmla="*/ 1485 w 3543"/>
                <a:gd name="T43" fmla="*/ 3521 h 3542"/>
                <a:gd name="T44" fmla="*/ 1591 w 3543"/>
                <a:gd name="T45" fmla="*/ 3194 h 3542"/>
                <a:gd name="T46" fmla="*/ 1804 w 3543"/>
                <a:gd name="T47" fmla="*/ 3204 h 3542"/>
                <a:gd name="T48" fmla="*/ 1876 w 3543"/>
                <a:gd name="T49" fmla="*/ 3541 h 3542"/>
                <a:gd name="T50" fmla="*/ 2345 w 3543"/>
                <a:gd name="T51" fmla="*/ 3441 h 3542"/>
                <a:gd name="T52" fmla="*/ 2387 w 3543"/>
                <a:gd name="T53" fmla="*/ 3376 h 3542"/>
                <a:gd name="T54" fmla="*/ 2326 w 3543"/>
                <a:gd name="T55" fmla="*/ 3093 h 3542"/>
                <a:gd name="T56" fmla="*/ 2711 w 3543"/>
                <a:gd name="T57" fmla="*/ 3211 h 3542"/>
                <a:gd name="T58" fmla="*/ 2788 w 3543"/>
                <a:gd name="T59" fmla="*/ 3215 h 3542"/>
                <a:gd name="T60" fmla="*/ 3144 w 3543"/>
                <a:gd name="T61" fmla="*/ 2894 h 3542"/>
                <a:gd name="T62" fmla="*/ 2913 w 3543"/>
                <a:gd name="T63" fmla="*/ 2637 h 3542"/>
                <a:gd name="T64" fmla="*/ 3029 w 3543"/>
                <a:gd name="T65" fmla="*/ 2458 h 3542"/>
                <a:gd name="T66" fmla="*/ 3358 w 3543"/>
                <a:gd name="T67" fmla="*/ 2565 h 3542"/>
                <a:gd name="T68" fmla="*/ 3505 w 3543"/>
                <a:gd name="T69" fmla="*/ 2109 h 3542"/>
                <a:gd name="T70" fmla="*/ 3470 w 3543"/>
                <a:gd name="T71" fmla="*/ 2040 h 3542"/>
                <a:gd name="T72" fmla="*/ 3194 w 3543"/>
                <a:gd name="T73" fmla="*/ 1951 h 3542"/>
                <a:gd name="T74" fmla="*/ 3489 w 3543"/>
                <a:gd name="T75" fmla="*/ 1676 h 3542"/>
                <a:gd name="T76" fmla="*/ 3531 w 3543"/>
                <a:gd name="T77" fmla="*/ 1612 h 3542"/>
                <a:gd name="T78" fmla="*/ 3431 w 3543"/>
                <a:gd name="T79" fmla="*/ 1143 h 3542"/>
                <a:gd name="T80" fmla="*/ 3094 w 3543"/>
                <a:gd name="T81" fmla="*/ 1215 h 3542"/>
                <a:gd name="T82" fmla="*/ 2996 w 3543"/>
                <a:gd name="T83" fmla="*/ 1025 h 3542"/>
                <a:gd name="T84" fmla="*/ 3252 w 3543"/>
                <a:gd name="T85" fmla="*/ 794 h 3542"/>
                <a:gd name="T86" fmla="*/ 2932 w 3543"/>
                <a:gd name="T87" fmla="*/ 438 h 3542"/>
                <a:gd name="T88" fmla="*/ 2855 w 3543"/>
                <a:gd name="T89" fmla="*/ 434 h 3542"/>
                <a:gd name="T90" fmla="*/ 2639 w 3543"/>
                <a:gd name="T91" fmla="*/ 629 h 3542"/>
                <a:gd name="T92" fmla="*/ 2549 w 3543"/>
                <a:gd name="T93" fmla="*/ 236 h 3542"/>
                <a:gd name="T94" fmla="*/ 2514 w 3543"/>
                <a:gd name="T95" fmla="*/ 167 h 3542"/>
                <a:gd name="T96" fmla="*/ 2058 w 3543"/>
                <a:gd name="T97" fmla="*/ 20 h 3542"/>
                <a:gd name="T98" fmla="*/ 1952 w 3543"/>
                <a:gd name="T99" fmla="*/ 347 h 3542"/>
                <a:gd name="T100" fmla="*/ 1738 w 3543"/>
                <a:gd name="T101" fmla="*/ 336 h 3542"/>
                <a:gd name="T102" fmla="*/ 1667 w 3543"/>
                <a:gd name="T103" fmla="*/ 0 h 3542"/>
                <a:gd name="T104" fmla="*/ 1198 w 3543"/>
                <a:gd name="T105" fmla="*/ 99 h 3542"/>
                <a:gd name="T106" fmla="*/ 1156 w 3543"/>
                <a:gd name="T107" fmla="*/ 164 h 3542"/>
                <a:gd name="T108" fmla="*/ 1216 w 3543"/>
                <a:gd name="T109" fmla="*/ 448 h 3542"/>
                <a:gd name="T110" fmla="*/ 832 w 3543"/>
                <a:gd name="T111" fmla="*/ 330 h 3542"/>
                <a:gd name="T112" fmla="*/ 755 w 3543"/>
                <a:gd name="T113" fmla="*/ 326 h 3542"/>
                <a:gd name="T114" fmla="*/ 399 w 3543"/>
                <a:gd name="T115" fmla="*/ 646 h 3542"/>
                <a:gd name="T116" fmla="*/ 630 w 3543"/>
                <a:gd name="T117" fmla="*/ 903 h 3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" h="3542">
                  <a:moveTo>
                    <a:pt x="1385" y="1342"/>
                  </a:moveTo>
                  <a:lnTo>
                    <a:pt x="1385" y="1342"/>
                  </a:lnTo>
                  <a:cubicBezTo>
                    <a:pt x="1621" y="1129"/>
                    <a:pt x="1987" y="1148"/>
                    <a:pt x="2200" y="1384"/>
                  </a:cubicBezTo>
                  <a:lnTo>
                    <a:pt x="2200" y="1384"/>
                  </a:lnTo>
                  <a:cubicBezTo>
                    <a:pt x="2412" y="1620"/>
                    <a:pt x="2394" y="1986"/>
                    <a:pt x="2158" y="2199"/>
                  </a:cubicBezTo>
                  <a:lnTo>
                    <a:pt x="2158" y="2199"/>
                  </a:lnTo>
                  <a:cubicBezTo>
                    <a:pt x="1922" y="2411"/>
                    <a:pt x="1556" y="2392"/>
                    <a:pt x="1343" y="2156"/>
                  </a:cubicBezTo>
                  <a:lnTo>
                    <a:pt x="1343" y="2156"/>
                  </a:lnTo>
                  <a:cubicBezTo>
                    <a:pt x="1131" y="1920"/>
                    <a:pt x="1149" y="1555"/>
                    <a:pt x="1385" y="1342"/>
                  </a:cubicBezTo>
                  <a:close/>
                  <a:moveTo>
                    <a:pt x="630" y="903"/>
                  </a:moveTo>
                  <a:lnTo>
                    <a:pt x="630" y="903"/>
                  </a:lnTo>
                  <a:cubicBezTo>
                    <a:pt x="586" y="960"/>
                    <a:pt x="547" y="1020"/>
                    <a:pt x="513" y="1081"/>
                  </a:cubicBezTo>
                  <a:lnTo>
                    <a:pt x="238" y="992"/>
                  </a:lnTo>
                  <a:lnTo>
                    <a:pt x="185" y="976"/>
                  </a:lnTo>
                  <a:lnTo>
                    <a:pt x="169" y="1027"/>
                  </a:lnTo>
                  <a:lnTo>
                    <a:pt x="38" y="1432"/>
                  </a:lnTo>
                  <a:lnTo>
                    <a:pt x="21" y="1483"/>
                  </a:lnTo>
                  <a:lnTo>
                    <a:pt x="73" y="1500"/>
                  </a:lnTo>
                  <a:lnTo>
                    <a:pt x="348" y="1590"/>
                  </a:lnTo>
                  <a:lnTo>
                    <a:pt x="348" y="1590"/>
                  </a:lnTo>
                  <a:cubicBezTo>
                    <a:pt x="339" y="1661"/>
                    <a:pt x="336" y="1732"/>
                    <a:pt x="338" y="1803"/>
                  </a:cubicBezTo>
                  <a:lnTo>
                    <a:pt x="54" y="1863"/>
                  </a:lnTo>
                  <a:lnTo>
                    <a:pt x="0" y="1875"/>
                  </a:lnTo>
                  <a:lnTo>
                    <a:pt x="12" y="1928"/>
                  </a:lnTo>
                  <a:lnTo>
                    <a:pt x="101" y="2344"/>
                  </a:lnTo>
                  <a:lnTo>
                    <a:pt x="112" y="2396"/>
                  </a:lnTo>
                  <a:lnTo>
                    <a:pt x="165" y="2385"/>
                  </a:lnTo>
                  <a:lnTo>
                    <a:pt x="449" y="2325"/>
                  </a:lnTo>
                  <a:lnTo>
                    <a:pt x="449" y="2325"/>
                  </a:lnTo>
                  <a:cubicBezTo>
                    <a:pt x="477" y="2390"/>
                    <a:pt x="509" y="2454"/>
                    <a:pt x="547" y="2515"/>
                  </a:cubicBezTo>
                  <a:lnTo>
                    <a:pt x="331" y="2709"/>
                  </a:lnTo>
                  <a:lnTo>
                    <a:pt x="290" y="2747"/>
                  </a:lnTo>
                  <a:lnTo>
                    <a:pt x="327" y="2787"/>
                  </a:lnTo>
                  <a:lnTo>
                    <a:pt x="611" y="3103"/>
                  </a:lnTo>
                  <a:lnTo>
                    <a:pt x="648" y="3143"/>
                  </a:lnTo>
                  <a:lnTo>
                    <a:pt x="688" y="3106"/>
                  </a:lnTo>
                  <a:lnTo>
                    <a:pt x="904" y="2912"/>
                  </a:lnTo>
                  <a:lnTo>
                    <a:pt x="904" y="2912"/>
                  </a:lnTo>
                  <a:cubicBezTo>
                    <a:pt x="961" y="2955"/>
                    <a:pt x="1021" y="2994"/>
                    <a:pt x="1083" y="3028"/>
                  </a:cubicBezTo>
                  <a:lnTo>
                    <a:pt x="993" y="3304"/>
                  </a:lnTo>
                  <a:lnTo>
                    <a:pt x="977" y="3356"/>
                  </a:lnTo>
                  <a:lnTo>
                    <a:pt x="1028" y="3373"/>
                  </a:lnTo>
                  <a:lnTo>
                    <a:pt x="1433" y="3504"/>
                  </a:lnTo>
                  <a:lnTo>
                    <a:pt x="1485" y="3521"/>
                  </a:lnTo>
                  <a:lnTo>
                    <a:pt x="1502" y="3469"/>
                  </a:lnTo>
                  <a:lnTo>
                    <a:pt x="1591" y="3194"/>
                  </a:lnTo>
                  <a:lnTo>
                    <a:pt x="1591" y="3194"/>
                  </a:lnTo>
                  <a:cubicBezTo>
                    <a:pt x="1661" y="3202"/>
                    <a:pt x="1733" y="3206"/>
                    <a:pt x="1804" y="3204"/>
                  </a:cubicBezTo>
                  <a:lnTo>
                    <a:pt x="1864" y="3488"/>
                  </a:lnTo>
                  <a:lnTo>
                    <a:pt x="1876" y="3541"/>
                  </a:lnTo>
                  <a:lnTo>
                    <a:pt x="1929" y="3529"/>
                  </a:lnTo>
                  <a:lnTo>
                    <a:pt x="2345" y="3441"/>
                  </a:lnTo>
                  <a:lnTo>
                    <a:pt x="2398" y="3430"/>
                  </a:lnTo>
                  <a:lnTo>
                    <a:pt x="2387" y="3376"/>
                  </a:lnTo>
                  <a:lnTo>
                    <a:pt x="2326" y="3093"/>
                  </a:lnTo>
                  <a:lnTo>
                    <a:pt x="2326" y="3093"/>
                  </a:lnTo>
                  <a:cubicBezTo>
                    <a:pt x="2391" y="3065"/>
                    <a:pt x="2456" y="3033"/>
                    <a:pt x="2517" y="2995"/>
                  </a:cubicBezTo>
                  <a:lnTo>
                    <a:pt x="2711" y="3211"/>
                  </a:lnTo>
                  <a:lnTo>
                    <a:pt x="2747" y="3252"/>
                  </a:lnTo>
                  <a:lnTo>
                    <a:pt x="2788" y="3215"/>
                  </a:lnTo>
                  <a:lnTo>
                    <a:pt x="3104" y="2930"/>
                  </a:lnTo>
                  <a:lnTo>
                    <a:pt x="3144" y="2894"/>
                  </a:lnTo>
                  <a:lnTo>
                    <a:pt x="3107" y="2853"/>
                  </a:lnTo>
                  <a:lnTo>
                    <a:pt x="2913" y="2637"/>
                  </a:lnTo>
                  <a:lnTo>
                    <a:pt x="2913" y="2637"/>
                  </a:lnTo>
                  <a:cubicBezTo>
                    <a:pt x="2956" y="2580"/>
                    <a:pt x="2995" y="2520"/>
                    <a:pt x="3029" y="2458"/>
                  </a:cubicBezTo>
                  <a:lnTo>
                    <a:pt x="3305" y="2548"/>
                  </a:lnTo>
                  <a:lnTo>
                    <a:pt x="3358" y="2565"/>
                  </a:lnTo>
                  <a:lnTo>
                    <a:pt x="3374" y="2513"/>
                  </a:lnTo>
                  <a:lnTo>
                    <a:pt x="3505" y="2109"/>
                  </a:lnTo>
                  <a:lnTo>
                    <a:pt x="3522" y="2057"/>
                  </a:lnTo>
                  <a:lnTo>
                    <a:pt x="3470" y="2040"/>
                  </a:lnTo>
                  <a:lnTo>
                    <a:pt x="3194" y="1951"/>
                  </a:lnTo>
                  <a:lnTo>
                    <a:pt x="3194" y="1951"/>
                  </a:lnTo>
                  <a:cubicBezTo>
                    <a:pt x="3204" y="1880"/>
                    <a:pt x="3207" y="1808"/>
                    <a:pt x="3206" y="1737"/>
                  </a:cubicBezTo>
                  <a:lnTo>
                    <a:pt x="3489" y="1676"/>
                  </a:lnTo>
                  <a:lnTo>
                    <a:pt x="3542" y="1665"/>
                  </a:lnTo>
                  <a:lnTo>
                    <a:pt x="3531" y="1612"/>
                  </a:lnTo>
                  <a:lnTo>
                    <a:pt x="3442" y="1197"/>
                  </a:lnTo>
                  <a:lnTo>
                    <a:pt x="3431" y="1143"/>
                  </a:lnTo>
                  <a:lnTo>
                    <a:pt x="3378" y="1154"/>
                  </a:lnTo>
                  <a:lnTo>
                    <a:pt x="3094" y="1215"/>
                  </a:lnTo>
                  <a:lnTo>
                    <a:pt x="3094" y="1215"/>
                  </a:lnTo>
                  <a:cubicBezTo>
                    <a:pt x="3066" y="1150"/>
                    <a:pt x="3034" y="1087"/>
                    <a:pt x="2996" y="1025"/>
                  </a:cubicBezTo>
                  <a:lnTo>
                    <a:pt x="3212" y="831"/>
                  </a:lnTo>
                  <a:lnTo>
                    <a:pt x="3252" y="794"/>
                  </a:lnTo>
                  <a:lnTo>
                    <a:pt x="3216" y="754"/>
                  </a:lnTo>
                  <a:lnTo>
                    <a:pt x="2932" y="438"/>
                  </a:lnTo>
                  <a:lnTo>
                    <a:pt x="2895" y="397"/>
                  </a:lnTo>
                  <a:lnTo>
                    <a:pt x="2855" y="434"/>
                  </a:lnTo>
                  <a:lnTo>
                    <a:pt x="2639" y="629"/>
                  </a:lnTo>
                  <a:lnTo>
                    <a:pt x="2639" y="629"/>
                  </a:lnTo>
                  <a:cubicBezTo>
                    <a:pt x="2582" y="585"/>
                    <a:pt x="2521" y="546"/>
                    <a:pt x="2459" y="512"/>
                  </a:cubicBezTo>
                  <a:lnTo>
                    <a:pt x="2549" y="236"/>
                  </a:lnTo>
                  <a:lnTo>
                    <a:pt x="2566" y="184"/>
                  </a:lnTo>
                  <a:lnTo>
                    <a:pt x="2514" y="167"/>
                  </a:lnTo>
                  <a:lnTo>
                    <a:pt x="2110" y="36"/>
                  </a:lnTo>
                  <a:lnTo>
                    <a:pt x="2058" y="20"/>
                  </a:lnTo>
                  <a:lnTo>
                    <a:pt x="2041" y="71"/>
                  </a:lnTo>
                  <a:lnTo>
                    <a:pt x="1952" y="347"/>
                  </a:lnTo>
                  <a:lnTo>
                    <a:pt x="1952" y="347"/>
                  </a:lnTo>
                  <a:cubicBezTo>
                    <a:pt x="1882" y="338"/>
                    <a:pt x="1811" y="335"/>
                    <a:pt x="1738" y="336"/>
                  </a:cubicBezTo>
                  <a:lnTo>
                    <a:pt x="1678" y="53"/>
                  </a:lnTo>
                  <a:lnTo>
                    <a:pt x="1667" y="0"/>
                  </a:lnTo>
                  <a:lnTo>
                    <a:pt x="1613" y="11"/>
                  </a:lnTo>
                  <a:lnTo>
                    <a:pt x="1198" y="99"/>
                  </a:lnTo>
                  <a:lnTo>
                    <a:pt x="1144" y="111"/>
                  </a:lnTo>
                  <a:lnTo>
                    <a:pt x="1156" y="164"/>
                  </a:lnTo>
                  <a:lnTo>
                    <a:pt x="1216" y="448"/>
                  </a:lnTo>
                  <a:lnTo>
                    <a:pt x="1216" y="448"/>
                  </a:lnTo>
                  <a:cubicBezTo>
                    <a:pt x="1152" y="475"/>
                    <a:pt x="1088" y="508"/>
                    <a:pt x="1026" y="545"/>
                  </a:cubicBezTo>
                  <a:lnTo>
                    <a:pt x="832" y="330"/>
                  </a:lnTo>
                  <a:lnTo>
                    <a:pt x="796" y="289"/>
                  </a:lnTo>
                  <a:lnTo>
                    <a:pt x="755" y="326"/>
                  </a:lnTo>
                  <a:lnTo>
                    <a:pt x="439" y="610"/>
                  </a:lnTo>
                  <a:lnTo>
                    <a:pt x="399" y="646"/>
                  </a:lnTo>
                  <a:lnTo>
                    <a:pt x="436" y="687"/>
                  </a:lnTo>
                  <a:lnTo>
                    <a:pt x="630" y="903"/>
                  </a:lnTo>
                  <a:close/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6" name="Freeform 13">
              <a:extLst>
                <a:ext uri="{FF2B5EF4-FFF2-40B4-BE49-F238E27FC236}">
                  <a16:creationId xmlns="" xmlns:a16="http://schemas.microsoft.com/office/drawing/2014/main" id="{EFC7C89E-2C4E-3B4B-A285-7224DB5FE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1920" y="-179439"/>
              <a:ext cx="523546" cy="523547"/>
            </a:xfrm>
            <a:custGeom>
              <a:avLst/>
              <a:gdLst>
                <a:gd name="T0" fmla="*/ 382 w 975"/>
                <a:gd name="T1" fmla="*/ 370 h 975"/>
                <a:gd name="T2" fmla="*/ 605 w 975"/>
                <a:gd name="T3" fmla="*/ 381 h 975"/>
                <a:gd name="T4" fmla="*/ 594 w 975"/>
                <a:gd name="T5" fmla="*/ 605 h 975"/>
                <a:gd name="T6" fmla="*/ 370 w 975"/>
                <a:gd name="T7" fmla="*/ 594 h 975"/>
                <a:gd name="T8" fmla="*/ 174 w 975"/>
                <a:gd name="T9" fmla="*/ 249 h 975"/>
                <a:gd name="T10" fmla="*/ 141 w 975"/>
                <a:gd name="T11" fmla="*/ 298 h 975"/>
                <a:gd name="T12" fmla="*/ 51 w 975"/>
                <a:gd name="T13" fmla="*/ 269 h 975"/>
                <a:gd name="T14" fmla="*/ 11 w 975"/>
                <a:gd name="T15" fmla="*/ 395 h 975"/>
                <a:gd name="T16" fmla="*/ 20 w 975"/>
                <a:gd name="T17" fmla="*/ 413 h 975"/>
                <a:gd name="T18" fmla="*/ 96 w 975"/>
                <a:gd name="T19" fmla="*/ 437 h 975"/>
                <a:gd name="T20" fmla="*/ 15 w 975"/>
                <a:gd name="T21" fmla="*/ 513 h 975"/>
                <a:gd name="T22" fmla="*/ 4 w 975"/>
                <a:gd name="T23" fmla="*/ 531 h 975"/>
                <a:gd name="T24" fmla="*/ 31 w 975"/>
                <a:gd name="T25" fmla="*/ 659 h 975"/>
                <a:gd name="T26" fmla="*/ 124 w 975"/>
                <a:gd name="T27" fmla="*/ 640 h 975"/>
                <a:gd name="T28" fmla="*/ 151 w 975"/>
                <a:gd name="T29" fmla="*/ 692 h 975"/>
                <a:gd name="T30" fmla="*/ 80 w 975"/>
                <a:gd name="T31" fmla="*/ 756 h 975"/>
                <a:gd name="T32" fmla="*/ 168 w 975"/>
                <a:gd name="T33" fmla="*/ 854 h 975"/>
                <a:gd name="T34" fmla="*/ 189 w 975"/>
                <a:gd name="T35" fmla="*/ 855 h 975"/>
                <a:gd name="T36" fmla="*/ 249 w 975"/>
                <a:gd name="T37" fmla="*/ 802 h 975"/>
                <a:gd name="T38" fmla="*/ 273 w 975"/>
                <a:gd name="T39" fmla="*/ 909 h 975"/>
                <a:gd name="T40" fmla="*/ 283 w 975"/>
                <a:gd name="T41" fmla="*/ 928 h 975"/>
                <a:gd name="T42" fmla="*/ 409 w 975"/>
                <a:gd name="T43" fmla="*/ 969 h 975"/>
                <a:gd name="T44" fmla="*/ 438 w 975"/>
                <a:gd name="T45" fmla="*/ 879 h 975"/>
                <a:gd name="T46" fmla="*/ 497 w 975"/>
                <a:gd name="T47" fmla="*/ 881 h 975"/>
                <a:gd name="T48" fmla="*/ 516 w 975"/>
                <a:gd name="T49" fmla="*/ 974 h 975"/>
                <a:gd name="T50" fmla="*/ 645 w 975"/>
                <a:gd name="T51" fmla="*/ 947 h 975"/>
                <a:gd name="T52" fmla="*/ 657 w 975"/>
                <a:gd name="T53" fmla="*/ 929 h 975"/>
                <a:gd name="T54" fmla="*/ 640 w 975"/>
                <a:gd name="T55" fmla="*/ 851 h 975"/>
                <a:gd name="T56" fmla="*/ 746 w 975"/>
                <a:gd name="T57" fmla="*/ 884 h 975"/>
                <a:gd name="T58" fmla="*/ 767 w 975"/>
                <a:gd name="T59" fmla="*/ 884 h 975"/>
                <a:gd name="T60" fmla="*/ 865 w 975"/>
                <a:gd name="T61" fmla="*/ 796 h 975"/>
                <a:gd name="T62" fmla="*/ 802 w 975"/>
                <a:gd name="T63" fmla="*/ 726 h 975"/>
                <a:gd name="T64" fmla="*/ 833 w 975"/>
                <a:gd name="T65" fmla="*/ 677 h 975"/>
                <a:gd name="T66" fmla="*/ 924 w 975"/>
                <a:gd name="T67" fmla="*/ 706 h 975"/>
                <a:gd name="T68" fmla="*/ 964 w 975"/>
                <a:gd name="T69" fmla="*/ 581 h 975"/>
                <a:gd name="T70" fmla="*/ 955 w 975"/>
                <a:gd name="T71" fmla="*/ 561 h 975"/>
                <a:gd name="T72" fmla="*/ 879 w 975"/>
                <a:gd name="T73" fmla="*/ 537 h 975"/>
                <a:gd name="T74" fmla="*/ 959 w 975"/>
                <a:gd name="T75" fmla="*/ 461 h 975"/>
                <a:gd name="T76" fmla="*/ 971 w 975"/>
                <a:gd name="T77" fmla="*/ 444 h 975"/>
                <a:gd name="T78" fmla="*/ 944 w 975"/>
                <a:gd name="T79" fmla="*/ 315 h 975"/>
                <a:gd name="T80" fmla="*/ 851 w 975"/>
                <a:gd name="T81" fmla="*/ 335 h 975"/>
                <a:gd name="T82" fmla="*/ 824 w 975"/>
                <a:gd name="T83" fmla="*/ 282 h 975"/>
                <a:gd name="T84" fmla="*/ 895 w 975"/>
                <a:gd name="T85" fmla="*/ 219 h 975"/>
                <a:gd name="T86" fmla="*/ 807 w 975"/>
                <a:gd name="T87" fmla="*/ 121 h 975"/>
                <a:gd name="T88" fmla="*/ 786 w 975"/>
                <a:gd name="T89" fmla="*/ 120 h 975"/>
                <a:gd name="T90" fmla="*/ 726 w 975"/>
                <a:gd name="T91" fmla="*/ 174 h 975"/>
                <a:gd name="T92" fmla="*/ 702 w 975"/>
                <a:gd name="T93" fmla="*/ 66 h 975"/>
                <a:gd name="T94" fmla="*/ 692 w 975"/>
                <a:gd name="T95" fmla="*/ 47 h 975"/>
                <a:gd name="T96" fmla="*/ 566 w 975"/>
                <a:gd name="T97" fmla="*/ 6 h 975"/>
                <a:gd name="T98" fmla="*/ 537 w 975"/>
                <a:gd name="T99" fmla="*/ 96 h 975"/>
                <a:gd name="T100" fmla="*/ 479 w 975"/>
                <a:gd name="T101" fmla="*/ 93 h 975"/>
                <a:gd name="T102" fmla="*/ 459 w 975"/>
                <a:gd name="T103" fmla="*/ 0 h 975"/>
                <a:gd name="T104" fmla="*/ 330 w 975"/>
                <a:gd name="T105" fmla="*/ 28 h 975"/>
                <a:gd name="T106" fmla="*/ 318 w 975"/>
                <a:gd name="T107" fmla="*/ 46 h 975"/>
                <a:gd name="T108" fmla="*/ 335 w 975"/>
                <a:gd name="T109" fmla="*/ 124 h 975"/>
                <a:gd name="T110" fmla="*/ 229 w 975"/>
                <a:gd name="T111" fmla="*/ 91 h 975"/>
                <a:gd name="T112" fmla="*/ 208 w 975"/>
                <a:gd name="T113" fmla="*/ 90 h 975"/>
                <a:gd name="T114" fmla="*/ 110 w 975"/>
                <a:gd name="T115" fmla="*/ 178 h 975"/>
                <a:gd name="T116" fmla="*/ 174 w 975"/>
                <a:gd name="T117" fmla="*/ 249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75" h="975">
                  <a:moveTo>
                    <a:pt x="382" y="370"/>
                  </a:moveTo>
                  <a:lnTo>
                    <a:pt x="382" y="370"/>
                  </a:lnTo>
                  <a:cubicBezTo>
                    <a:pt x="446" y="311"/>
                    <a:pt x="547" y="316"/>
                    <a:pt x="605" y="381"/>
                  </a:cubicBezTo>
                  <a:lnTo>
                    <a:pt x="605" y="381"/>
                  </a:lnTo>
                  <a:cubicBezTo>
                    <a:pt x="664" y="446"/>
                    <a:pt x="659" y="547"/>
                    <a:pt x="594" y="605"/>
                  </a:cubicBezTo>
                  <a:lnTo>
                    <a:pt x="594" y="605"/>
                  </a:lnTo>
                  <a:cubicBezTo>
                    <a:pt x="529" y="663"/>
                    <a:pt x="429" y="658"/>
                    <a:pt x="370" y="594"/>
                  </a:cubicBezTo>
                  <a:lnTo>
                    <a:pt x="370" y="594"/>
                  </a:lnTo>
                  <a:cubicBezTo>
                    <a:pt x="311" y="528"/>
                    <a:pt x="316" y="428"/>
                    <a:pt x="382" y="370"/>
                  </a:cubicBezTo>
                  <a:close/>
                  <a:moveTo>
                    <a:pt x="174" y="249"/>
                  </a:moveTo>
                  <a:lnTo>
                    <a:pt x="174" y="249"/>
                  </a:lnTo>
                  <a:cubicBezTo>
                    <a:pt x="162" y="265"/>
                    <a:pt x="151" y="281"/>
                    <a:pt x="141" y="298"/>
                  </a:cubicBezTo>
                  <a:lnTo>
                    <a:pt x="66" y="274"/>
                  </a:lnTo>
                  <a:lnTo>
                    <a:pt x="51" y="269"/>
                  </a:lnTo>
                  <a:lnTo>
                    <a:pt x="47" y="283"/>
                  </a:lnTo>
                  <a:lnTo>
                    <a:pt x="11" y="395"/>
                  </a:lnTo>
                  <a:lnTo>
                    <a:pt x="6" y="408"/>
                  </a:lnTo>
                  <a:lnTo>
                    <a:pt x="20" y="413"/>
                  </a:lnTo>
                  <a:lnTo>
                    <a:pt x="96" y="437"/>
                  </a:lnTo>
                  <a:lnTo>
                    <a:pt x="96" y="437"/>
                  </a:lnTo>
                  <a:cubicBezTo>
                    <a:pt x="94" y="457"/>
                    <a:pt x="93" y="477"/>
                    <a:pt x="93" y="496"/>
                  </a:cubicBezTo>
                  <a:lnTo>
                    <a:pt x="15" y="513"/>
                  </a:lnTo>
                  <a:lnTo>
                    <a:pt x="0" y="516"/>
                  </a:lnTo>
                  <a:lnTo>
                    <a:pt x="4" y="531"/>
                  </a:lnTo>
                  <a:lnTo>
                    <a:pt x="28" y="645"/>
                  </a:lnTo>
                  <a:lnTo>
                    <a:pt x="31" y="659"/>
                  </a:lnTo>
                  <a:lnTo>
                    <a:pt x="46" y="657"/>
                  </a:lnTo>
                  <a:lnTo>
                    <a:pt x="124" y="640"/>
                  </a:lnTo>
                  <a:lnTo>
                    <a:pt x="124" y="640"/>
                  </a:lnTo>
                  <a:cubicBezTo>
                    <a:pt x="131" y="658"/>
                    <a:pt x="140" y="675"/>
                    <a:pt x="151" y="692"/>
                  </a:cubicBezTo>
                  <a:lnTo>
                    <a:pt x="91" y="746"/>
                  </a:lnTo>
                  <a:lnTo>
                    <a:pt x="80" y="756"/>
                  </a:lnTo>
                  <a:lnTo>
                    <a:pt x="90" y="767"/>
                  </a:lnTo>
                  <a:lnTo>
                    <a:pt x="168" y="854"/>
                  </a:lnTo>
                  <a:lnTo>
                    <a:pt x="178" y="865"/>
                  </a:lnTo>
                  <a:lnTo>
                    <a:pt x="189" y="855"/>
                  </a:lnTo>
                  <a:lnTo>
                    <a:pt x="249" y="802"/>
                  </a:lnTo>
                  <a:lnTo>
                    <a:pt x="249" y="802"/>
                  </a:lnTo>
                  <a:cubicBezTo>
                    <a:pt x="265" y="813"/>
                    <a:pt x="281" y="824"/>
                    <a:pt x="298" y="833"/>
                  </a:cubicBezTo>
                  <a:lnTo>
                    <a:pt x="273" y="909"/>
                  </a:lnTo>
                  <a:lnTo>
                    <a:pt x="269" y="923"/>
                  </a:lnTo>
                  <a:lnTo>
                    <a:pt x="283" y="928"/>
                  </a:lnTo>
                  <a:lnTo>
                    <a:pt x="394" y="964"/>
                  </a:lnTo>
                  <a:lnTo>
                    <a:pt x="409" y="969"/>
                  </a:lnTo>
                  <a:lnTo>
                    <a:pt x="413" y="954"/>
                  </a:lnTo>
                  <a:lnTo>
                    <a:pt x="438" y="879"/>
                  </a:lnTo>
                  <a:lnTo>
                    <a:pt x="438" y="879"/>
                  </a:lnTo>
                  <a:cubicBezTo>
                    <a:pt x="457" y="881"/>
                    <a:pt x="477" y="882"/>
                    <a:pt x="497" y="881"/>
                  </a:cubicBezTo>
                  <a:lnTo>
                    <a:pt x="513" y="960"/>
                  </a:lnTo>
                  <a:lnTo>
                    <a:pt x="516" y="974"/>
                  </a:lnTo>
                  <a:lnTo>
                    <a:pt x="531" y="971"/>
                  </a:lnTo>
                  <a:lnTo>
                    <a:pt x="645" y="947"/>
                  </a:lnTo>
                  <a:lnTo>
                    <a:pt x="660" y="944"/>
                  </a:lnTo>
                  <a:lnTo>
                    <a:pt x="657" y="929"/>
                  </a:lnTo>
                  <a:lnTo>
                    <a:pt x="640" y="851"/>
                  </a:lnTo>
                  <a:lnTo>
                    <a:pt x="640" y="851"/>
                  </a:lnTo>
                  <a:cubicBezTo>
                    <a:pt x="658" y="843"/>
                    <a:pt x="676" y="834"/>
                    <a:pt x="692" y="824"/>
                  </a:cubicBezTo>
                  <a:lnTo>
                    <a:pt x="746" y="884"/>
                  </a:lnTo>
                  <a:lnTo>
                    <a:pt x="756" y="895"/>
                  </a:lnTo>
                  <a:lnTo>
                    <a:pt x="767" y="884"/>
                  </a:lnTo>
                  <a:lnTo>
                    <a:pt x="854" y="806"/>
                  </a:lnTo>
                  <a:lnTo>
                    <a:pt x="865" y="796"/>
                  </a:lnTo>
                  <a:lnTo>
                    <a:pt x="855" y="785"/>
                  </a:lnTo>
                  <a:lnTo>
                    <a:pt x="802" y="726"/>
                  </a:lnTo>
                  <a:lnTo>
                    <a:pt x="802" y="726"/>
                  </a:lnTo>
                  <a:cubicBezTo>
                    <a:pt x="813" y="710"/>
                    <a:pt x="824" y="693"/>
                    <a:pt x="833" y="677"/>
                  </a:cubicBezTo>
                  <a:lnTo>
                    <a:pt x="909" y="701"/>
                  </a:lnTo>
                  <a:lnTo>
                    <a:pt x="924" y="706"/>
                  </a:lnTo>
                  <a:lnTo>
                    <a:pt x="928" y="692"/>
                  </a:lnTo>
                  <a:lnTo>
                    <a:pt x="964" y="581"/>
                  </a:lnTo>
                  <a:lnTo>
                    <a:pt x="969" y="566"/>
                  </a:lnTo>
                  <a:lnTo>
                    <a:pt x="955" y="561"/>
                  </a:lnTo>
                  <a:lnTo>
                    <a:pt x="879" y="537"/>
                  </a:lnTo>
                  <a:lnTo>
                    <a:pt x="879" y="537"/>
                  </a:lnTo>
                  <a:cubicBezTo>
                    <a:pt x="881" y="518"/>
                    <a:pt x="883" y="498"/>
                    <a:pt x="882" y="478"/>
                  </a:cubicBezTo>
                  <a:lnTo>
                    <a:pt x="959" y="461"/>
                  </a:lnTo>
                  <a:lnTo>
                    <a:pt x="974" y="458"/>
                  </a:lnTo>
                  <a:lnTo>
                    <a:pt x="971" y="444"/>
                  </a:lnTo>
                  <a:lnTo>
                    <a:pt x="947" y="330"/>
                  </a:lnTo>
                  <a:lnTo>
                    <a:pt x="944" y="315"/>
                  </a:lnTo>
                  <a:lnTo>
                    <a:pt x="929" y="318"/>
                  </a:lnTo>
                  <a:lnTo>
                    <a:pt x="851" y="335"/>
                  </a:lnTo>
                  <a:lnTo>
                    <a:pt x="851" y="335"/>
                  </a:lnTo>
                  <a:cubicBezTo>
                    <a:pt x="844" y="317"/>
                    <a:pt x="834" y="299"/>
                    <a:pt x="824" y="282"/>
                  </a:cubicBezTo>
                  <a:lnTo>
                    <a:pt x="884" y="229"/>
                  </a:lnTo>
                  <a:lnTo>
                    <a:pt x="895" y="219"/>
                  </a:lnTo>
                  <a:lnTo>
                    <a:pt x="885" y="208"/>
                  </a:lnTo>
                  <a:lnTo>
                    <a:pt x="807" y="121"/>
                  </a:lnTo>
                  <a:lnTo>
                    <a:pt x="797" y="110"/>
                  </a:lnTo>
                  <a:lnTo>
                    <a:pt x="786" y="120"/>
                  </a:lnTo>
                  <a:lnTo>
                    <a:pt x="726" y="174"/>
                  </a:lnTo>
                  <a:lnTo>
                    <a:pt x="726" y="174"/>
                  </a:lnTo>
                  <a:cubicBezTo>
                    <a:pt x="710" y="161"/>
                    <a:pt x="694" y="151"/>
                    <a:pt x="677" y="141"/>
                  </a:cubicBezTo>
                  <a:lnTo>
                    <a:pt x="702" y="66"/>
                  </a:lnTo>
                  <a:lnTo>
                    <a:pt x="706" y="52"/>
                  </a:lnTo>
                  <a:lnTo>
                    <a:pt x="692" y="47"/>
                  </a:lnTo>
                  <a:lnTo>
                    <a:pt x="581" y="10"/>
                  </a:lnTo>
                  <a:lnTo>
                    <a:pt x="566" y="6"/>
                  </a:lnTo>
                  <a:lnTo>
                    <a:pt x="562" y="20"/>
                  </a:lnTo>
                  <a:lnTo>
                    <a:pt x="537" y="96"/>
                  </a:lnTo>
                  <a:lnTo>
                    <a:pt x="537" y="96"/>
                  </a:lnTo>
                  <a:cubicBezTo>
                    <a:pt x="518" y="94"/>
                    <a:pt x="498" y="93"/>
                    <a:pt x="479" y="93"/>
                  </a:cubicBezTo>
                  <a:lnTo>
                    <a:pt x="462" y="15"/>
                  </a:lnTo>
                  <a:lnTo>
                    <a:pt x="459" y="0"/>
                  </a:lnTo>
                  <a:lnTo>
                    <a:pt x="444" y="3"/>
                  </a:lnTo>
                  <a:lnTo>
                    <a:pt x="330" y="28"/>
                  </a:lnTo>
                  <a:lnTo>
                    <a:pt x="315" y="31"/>
                  </a:lnTo>
                  <a:lnTo>
                    <a:pt x="318" y="46"/>
                  </a:lnTo>
                  <a:lnTo>
                    <a:pt x="335" y="124"/>
                  </a:lnTo>
                  <a:lnTo>
                    <a:pt x="335" y="124"/>
                  </a:lnTo>
                  <a:cubicBezTo>
                    <a:pt x="317" y="131"/>
                    <a:pt x="299" y="140"/>
                    <a:pt x="283" y="151"/>
                  </a:cubicBezTo>
                  <a:lnTo>
                    <a:pt x="229" y="91"/>
                  </a:lnTo>
                  <a:lnTo>
                    <a:pt x="219" y="80"/>
                  </a:lnTo>
                  <a:lnTo>
                    <a:pt x="208" y="90"/>
                  </a:lnTo>
                  <a:lnTo>
                    <a:pt x="121" y="168"/>
                  </a:lnTo>
                  <a:lnTo>
                    <a:pt x="110" y="178"/>
                  </a:lnTo>
                  <a:lnTo>
                    <a:pt x="120" y="190"/>
                  </a:lnTo>
                  <a:lnTo>
                    <a:pt x="174" y="24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7" name="Freeform 14">
              <a:extLst>
                <a:ext uri="{FF2B5EF4-FFF2-40B4-BE49-F238E27FC236}">
                  <a16:creationId xmlns="" xmlns:a16="http://schemas.microsoft.com/office/drawing/2014/main" id="{DE52DA5C-404F-8043-8526-116111433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6252" y="5575161"/>
              <a:ext cx="767619" cy="769964"/>
            </a:xfrm>
            <a:custGeom>
              <a:avLst/>
              <a:gdLst>
                <a:gd name="T0" fmla="*/ 201064 w 1430"/>
                <a:gd name="T1" fmla="*/ 195414 h 1431"/>
                <a:gd name="T2" fmla="*/ 319401 w 1430"/>
                <a:gd name="T3" fmla="*/ 201544 h 1431"/>
                <a:gd name="T4" fmla="*/ 313286 w 1430"/>
                <a:gd name="T5" fmla="*/ 320162 h 1431"/>
                <a:gd name="T6" fmla="*/ 194949 w 1430"/>
                <a:gd name="T7" fmla="*/ 314033 h 1431"/>
                <a:gd name="T8" fmla="*/ 91360 w 1430"/>
                <a:gd name="T9" fmla="*/ 131238 h 1431"/>
                <a:gd name="T10" fmla="*/ 74095 w 1430"/>
                <a:gd name="T11" fmla="*/ 157557 h 1431"/>
                <a:gd name="T12" fmla="*/ 26617 w 1430"/>
                <a:gd name="T13" fmla="*/ 142054 h 1431"/>
                <a:gd name="T14" fmla="*/ 5036 w 1430"/>
                <a:gd name="T15" fmla="*/ 208394 h 1431"/>
                <a:gd name="T16" fmla="*/ 10431 w 1430"/>
                <a:gd name="T17" fmla="*/ 218489 h 1431"/>
                <a:gd name="T18" fmla="*/ 50356 w 1430"/>
                <a:gd name="T19" fmla="*/ 231469 h 1431"/>
                <a:gd name="T20" fmla="*/ 7553 w 1430"/>
                <a:gd name="T21" fmla="*/ 271489 h 1431"/>
                <a:gd name="T22" fmla="*/ 1439 w 1430"/>
                <a:gd name="T23" fmla="*/ 280502 h 1431"/>
                <a:gd name="T24" fmla="*/ 15826 w 1430"/>
                <a:gd name="T25" fmla="*/ 349006 h 1431"/>
                <a:gd name="T26" fmla="*/ 65103 w 1430"/>
                <a:gd name="T27" fmla="*/ 338550 h 1431"/>
                <a:gd name="T28" fmla="*/ 79131 w 1430"/>
                <a:gd name="T29" fmla="*/ 366312 h 1431"/>
                <a:gd name="T30" fmla="*/ 42083 w 1430"/>
                <a:gd name="T31" fmla="*/ 399842 h 1431"/>
                <a:gd name="T32" fmla="*/ 88483 w 1430"/>
                <a:gd name="T33" fmla="*/ 451760 h 1431"/>
                <a:gd name="T34" fmla="*/ 99633 w 1430"/>
                <a:gd name="T35" fmla="*/ 452121 h 1431"/>
                <a:gd name="T36" fmla="*/ 131285 w 1430"/>
                <a:gd name="T37" fmla="*/ 423638 h 1431"/>
                <a:gd name="T38" fmla="*/ 143874 w 1430"/>
                <a:gd name="T39" fmla="*/ 480964 h 1431"/>
                <a:gd name="T40" fmla="*/ 149269 w 1430"/>
                <a:gd name="T41" fmla="*/ 491060 h 1431"/>
                <a:gd name="T42" fmla="*/ 215452 w 1430"/>
                <a:gd name="T43" fmla="*/ 512692 h 1431"/>
                <a:gd name="T44" fmla="*/ 230918 w 1430"/>
                <a:gd name="T45" fmla="*/ 464740 h 1431"/>
                <a:gd name="T46" fmla="*/ 261851 w 1430"/>
                <a:gd name="T47" fmla="*/ 466543 h 1431"/>
                <a:gd name="T48" fmla="*/ 272282 w 1430"/>
                <a:gd name="T49" fmla="*/ 515576 h 1431"/>
                <a:gd name="T50" fmla="*/ 340262 w 1430"/>
                <a:gd name="T51" fmla="*/ 500794 h 1431"/>
                <a:gd name="T52" fmla="*/ 346377 w 1430"/>
                <a:gd name="T53" fmla="*/ 491781 h 1431"/>
                <a:gd name="T54" fmla="*/ 337745 w 1430"/>
                <a:gd name="T55" fmla="*/ 450318 h 1431"/>
                <a:gd name="T56" fmla="*/ 393496 w 1430"/>
                <a:gd name="T57" fmla="*/ 467264 h 1431"/>
                <a:gd name="T58" fmla="*/ 404646 w 1430"/>
                <a:gd name="T59" fmla="*/ 467985 h 1431"/>
                <a:gd name="T60" fmla="*/ 456441 w 1430"/>
                <a:gd name="T61" fmla="*/ 421475 h 1431"/>
                <a:gd name="T62" fmla="*/ 422990 w 1430"/>
                <a:gd name="T63" fmla="*/ 383978 h 1431"/>
                <a:gd name="T64" fmla="*/ 439895 w 1430"/>
                <a:gd name="T65" fmla="*/ 358019 h 1431"/>
                <a:gd name="T66" fmla="*/ 487374 w 1430"/>
                <a:gd name="T67" fmla="*/ 373523 h 1431"/>
                <a:gd name="T68" fmla="*/ 508955 w 1430"/>
                <a:gd name="T69" fmla="*/ 306822 h 1431"/>
                <a:gd name="T70" fmla="*/ 503559 w 1430"/>
                <a:gd name="T71" fmla="*/ 297087 h 1431"/>
                <a:gd name="T72" fmla="*/ 463634 w 1430"/>
                <a:gd name="T73" fmla="*/ 284108 h 1431"/>
                <a:gd name="T74" fmla="*/ 506437 w 1430"/>
                <a:gd name="T75" fmla="*/ 244088 h 1431"/>
                <a:gd name="T76" fmla="*/ 512552 w 1430"/>
                <a:gd name="T77" fmla="*/ 234713 h 1431"/>
                <a:gd name="T78" fmla="*/ 498164 w 1430"/>
                <a:gd name="T79" fmla="*/ 166210 h 1431"/>
                <a:gd name="T80" fmla="*/ 448887 w 1430"/>
                <a:gd name="T81" fmla="*/ 177027 h 1431"/>
                <a:gd name="T82" fmla="*/ 434860 w 1430"/>
                <a:gd name="T83" fmla="*/ 149265 h 1431"/>
                <a:gd name="T84" fmla="*/ 471907 w 1430"/>
                <a:gd name="T85" fmla="*/ 115374 h 1431"/>
                <a:gd name="T86" fmla="*/ 425508 w 1430"/>
                <a:gd name="T87" fmla="*/ 63816 h 1431"/>
                <a:gd name="T88" fmla="*/ 414357 w 1430"/>
                <a:gd name="T89" fmla="*/ 63095 h 1431"/>
                <a:gd name="T90" fmla="*/ 383065 w 1430"/>
                <a:gd name="T91" fmla="*/ 91578 h 1431"/>
                <a:gd name="T92" fmla="*/ 370116 w 1430"/>
                <a:gd name="T93" fmla="*/ 34612 h 1431"/>
                <a:gd name="T94" fmla="*/ 365081 w 1430"/>
                <a:gd name="T95" fmla="*/ 24517 h 1431"/>
                <a:gd name="T96" fmla="*/ 298539 w 1430"/>
                <a:gd name="T97" fmla="*/ 2884 h 1431"/>
                <a:gd name="T98" fmla="*/ 283072 w 1430"/>
                <a:gd name="T99" fmla="*/ 50476 h 1431"/>
                <a:gd name="T100" fmla="*/ 252139 w 1430"/>
                <a:gd name="T101" fmla="*/ 48673 h 1431"/>
                <a:gd name="T102" fmla="*/ 241709 w 1430"/>
                <a:gd name="T103" fmla="*/ 0 h 1431"/>
                <a:gd name="T104" fmla="*/ 173728 w 1430"/>
                <a:gd name="T105" fmla="*/ 14422 h 1431"/>
                <a:gd name="T106" fmla="*/ 167613 w 1430"/>
                <a:gd name="T107" fmla="*/ 23796 h 1431"/>
                <a:gd name="T108" fmla="*/ 176605 w 1430"/>
                <a:gd name="T109" fmla="*/ 65258 h 1431"/>
                <a:gd name="T110" fmla="*/ 120495 w 1430"/>
                <a:gd name="T111" fmla="*/ 47952 h 1431"/>
                <a:gd name="T112" fmla="*/ 109344 w 1430"/>
                <a:gd name="T113" fmla="*/ 47231 h 1431"/>
                <a:gd name="T114" fmla="*/ 57550 w 1430"/>
                <a:gd name="T115" fmla="*/ 94102 h 1431"/>
                <a:gd name="T116" fmla="*/ 91360 w 1430"/>
                <a:gd name="T117" fmla="*/ 131238 h 143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30" h="1431">
                  <a:moveTo>
                    <a:pt x="559" y="542"/>
                  </a:moveTo>
                  <a:lnTo>
                    <a:pt x="559" y="542"/>
                  </a:lnTo>
                  <a:cubicBezTo>
                    <a:pt x="654" y="456"/>
                    <a:pt x="801" y="464"/>
                    <a:pt x="888" y="559"/>
                  </a:cubicBezTo>
                  <a:cubicBezTo>
                    <a:pt x="974" y="654"/>
                    <a:pt x="966" y="802"/>
                    <a:pt x="871" y="888"/>
                  </a:cubicBezTo>
                  <a:cubicBezTo>
                    <a:pt x="775" y="973"/>
                    <a:pt x="628" y="966"/>
                    <a:pt x="542" y="871"/>
                  </a:cubicBezTo>
                  <a:cubicBezTo>
                    <a:pt x="456" y="776"/>
                    <a:pt x="463" y="627"/>
                    <a:pt x="559" y="542"/>
                  </a:cubicBezTo>
                  <a:close/>
                  <a:moveTo>
                    <a:pt x="254" y="364"/>
                  </a:moveTo>
                  <a:lnTo>
                    <a:pt x="254" y="364"/>
                  </a:lnTo>
                  <a:cubicBezTo>
                    <a:pt x="236" y="387"/>
                    <a:pt x="220" y="412"/>
                    <a:pt x="206" y="437"/>
                  </a:cubicBezTo>
                  <a:lnTo>
                    <a:pt x="95" y="401"/>
                  </a:lnTo>
                  <a:lnTo>
                    <a:pt x="74" y="394"/>
                  </a:lnTo>
                  <a:lnTo>
                    <a:pt x="67" y="415"/>
                  </a:lnTo>
                  <a:lnTo>
                    <a:pt x="14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cubicBezTo>
                    <a:pt x="136" y="670"/>
                    <a:pt x="135" y="700"/>
                    <a:pt x="135" y="728"/>
                  </a:cubicBezTo>
                  <a:lnTo>
                    <a:pt x="21" y="753"/>
                  </a:lnTo>
                  <a:lnTo>
                    <a:pt x="0" y="757"/>
                  </a:lnTo>
                  <a:lnTo>
                    <a:pt x="4" y="778"/>
                  </a:lnTo>
                  <a:lnTo>
                    <a:pt x="40" y="947"/>
                  </a:lnTo>
                  <a:lnTo>
                    <a:pt x="44" y="968"/>
                  </a:lnTo>
                  <a:lnTo>
                    <a:pt x="66" y="963"/>
                  </a:lnTo>
                  <a:lnTo>
                    <a:pt x="181" y="939"/>
                  </a:lnTo>
                  <a:cubicBezTo>
                    <a:pt x="192" y="965"/>
                    <a:pt x="205" y="991"/>
                    <a:pt x="220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1" y="1125"/>
                  </a:lnTo>
                  <a:lnTo>
                    <a:pt x="246" y="1253"/>
                  </a:lnTo>
                  <a:lnTo>
                    <a:pt x="261" y="1269"/>
                  </a:lnTo>
                  <a:lnTo>
                    <a:pt x="277" y="1254"/>
                  </a:lnTo>
                  <a:lnTo>
                    <a:pt x="365" y="1175"/>
                  </a:lnTo>
                  <a:cubicBezTo>
                    <a:pt x="387" y="1193"/>
                    <a:pt x="411" y="1209"/>
                    <a:pt x="437" y="1223"/>
                  </a:cubicBezTo>
                  <a:lnTo>
                    <a:pt x="400" y="1334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8" y="1415"/>
                  </a:lnTo>
                  <a:lnTo>
                    <a:pt x="599" y="1422"/>
                  </a:lnTo>
                  <a:lnTo>
                    <a:pt x="605" y="1400"/>
                  </a:lnTo>
                  <a:lnTo>
                    <a:pt x="642" y="1289"/>
                  </a:lnTo>
                  <a:cubicBezTo>
                    <a:pt x="670" y="1293"/>
                    <a:pt x="699" y="1294"/>
                    <a:pt x="728" y="1294"/>
                  </a:cubicBezTo>
                  <a:lnTo>
                    <a:pt x="752" y="1408"/>
                  </a:lnTo>
                  <a:lnTo>
                    <a:pt x="757" y="1430"/>
                  </a:lnTo>
                  <a:lnTo>
                    <a:pt x="779" y="1425"/>
                  </a:lnTo>
                  <a:lnTo>
                    <a:pt x="946" y="1389"/>
                  </a:lnTo>
                  <a:lnTo>
                    <a:pt x="968" y="1385"/>
                  </a:lnTo>
                  <a:lnTo>
                    <a:pt x="963" y="1364"/>
                  </a:lnTo>
                  <a:lnTo>
                    <a:pt x="939" y="1249"/>
                  </a:lnTo>
                  <a:cubicBezTo>
                    <a:pt x="965" y="1238"/>
                    <a:pt x="991" y="1224"/>
                    <a:pt x="1015" y="1209"/>
                  </a:cubicBezTo>
                  <a:lnTo>
                    <a:pt x="1094" y="1296"/>
                  </a:lnTo>
                  <a:lnTo>
                    <a:pt x="1108" y="1313"/>
                  </a:lnTo>
                  <a:lnTo>
                    <a:pt x="1125" y="1298"/>
                  </a:lnTo>
                  <a:lnTo>
                    <a:pt x="1252" y="1183"/>
                  </a:lnTo>
                  <a:lnTo>
                    <a:pt x="1269" y="1169"/>
                  </a:lnTo>
                  <a:lnTo>
                    <a:pt x="1254" y="1152"/>
                  </a:lnTo>
                  <a:lnTo>
                    <a:pt x="1176" y="1065"/>
                  </a:lnTo>
                  <a:cubicBezTo>
                    <a:pt x="1193" y="1042"/>
                    <a:pt x="1209" y="1018"/>
                    <a:pt x="1223" y="993"/>
                  </a:cubicBezTo>
                  <a:lnTo>
                    <a:pt x="1334" y="1029"/>
                  </a:lnTo>
                  <a:lnTo>
                    <a:pt x="1355" y="1036"/>
                  </a:lnTo>
                  <a:lnTo>
                    <a:pt x="1362" y="1015"/>
                  </a:lnTo>
                  <a:lnTo>
                    <a:pt x="1415" y="851"/>
                  </a:lnTo>
                  <a:lnTo>
                    <a:pt x="1422" y="831"/>
                  </a:lnTo>
                  <a:lnTo>
                    <a:pt x="1400" y="824"/>
                  </a:lnTo>
                  <a:lnTo>
                    <a:pt x="1289" y="788"/>
                  </a:lnTo>
                  <a:cubicBezTo>
                    <a:pt x="1293" y="759"/>
                    <a:pt x="1294" y="730"/>
                    <a:pt x="1294" y="702"/>
                  </a:cubicBezTo>
                  <a:lnTo>
                    <a:pt x="1408" y="677"/>
                  </a:lnTo>
                  <a:lnTo>
                    <a:pt x="1429" y="672"/>
                  </a:lnTo>
                  <a:lnTo>
                    <a:pt x="1425" y="651"/>
                  </a:lnTo>
                  <a:lnTo>
                    <a:pt x="1389" y="483"/>
                  </a:lnTo>
                  <a:lnTo>
                    <a:pt x="1385" y="461"/>
                  </a:lnTo>
                  <a:lnTo>
                    <a:pt x="1363" y="466"/>
                  </a:lnTo>
                  <a:lnTo>
                    <a:pt x="1248" y="491"/>
                  </a:lnTo>
                  <a:cubicBezTo>
                    <a:pt x="1237" y="464"/>
                    <a:pt x="1224" y="439"/>
                    <a:pt x="1209" y="414"/>
                  </a:cubicBezTo>
                  <a:lnTo>
                    <a:pt x="1297" y="335"/>
                  </a:lnTo>
                  <a:lnTo>
                    <a:pt x="1312" y="320"/>
                  </a:lnTo>
                  <a:lnTo>
                    <a:pt x="1298" y="304"/>
                  </a:lnTo>
                  <a:lnTo>
                    <a:pt x="1183" y="177"/>
                  </a:lnTo>
                  <a:lnTo>
                    <a:pt x="1168" y="161"/>
                  </a:lnTo>
                  <a:lnTo>
                    <a:pt x="1152" y="175"/>
                  </a:lnTo>
                  <a:lnTo>
                    <a:pt x="1065" y="254"/>
                  </a:lnTo>
                  <a:cubicBezTo>
                    <a:pt x="1042" y="236"/>
                    <a:pt x="1017" y="221"/>
                    <a:pt x="992" y="206"/>
                  </a:cubicBezTo>
                  <a:lnTo>
                    <a:pt x="1029" y="96"/>
                  </a:lnTo>
                  <a:lnTo>
                    <a:pt x="1035" y="74"/>
                  </a:lnTo>
                  <a:lnTo>
                    <a:pt x="1015" y="68"/>
                  </a:lnTo>
                  <a:lnTo>
                    <a:pt x="851" y="14"/>
                  </a:lnTo>
                  <a:lnTo>
                    <a:pt x="830" y="8"/>
                  </a:lnTo>
                  <a:lnTo>
                    <a:pt x="824" y="29"/>
                  </a:lnTo>
                  <a:lnTo>
                    <a:pt x="787" y="140"/>
                  </a:lnTo>
                  <a:cubicBezTo>
                    <a:pt x="759" y="137"/>
                    <a:pt x="730" y="135"/>
                    <a:pt x="701" y="135"/>
                  </a:cubicBezTo>
                  <a:lnTo>
                    <a:pt x="677" y="21"/>
                  </a:lnTo>
                  <a:lnTo>
                    <a:pt x="672" y="0"/>
                  </a:lnTo>
                  <a:lnTo>
                    <a:pt x="651" y="4"/>
                  </a:lnTo>
                  <a:lnTo>
                    <a:pt x="483" y="40"/>
                  </a:lnTo>
                  <a:lnTo>
                    <a:pt x="461" y="45"/>
                  </a:lnTo>
                  <a:lnTo>
                    <a:pt x="466" y="66"/>
                  </a:lnTo>
                  <a:lnTo>
                    <a:pt x="491" y="181"/>
                  </a:lnTo>
                  <a:cubicBezTo>
                    <a:pt x="464" y="192"/>
                    <a:pt x="438" y="205"/>
                    <a:pt x="414" y="220"/>
                  </a:cubicBezTo>
                  <a:lnTo>
                    <a:pt x="335" y="133"/>
                  </a:lnTo>
                  <a:lnTo>
                    <a:pt x="320" y="117"/>
                  </a:lnTo>
                  <a:lnTo>
                    <a:pt x="304" y="131"/>
                  </a:lnTo>
                  <a:lnTo>
                    <a:pt x="176" y="246"/>
                  </a:lnTo>
                  <a:lnTo>
                    <a:pt x="160" y="261"/>
                  </a:lnTo>
                  <a:lnTo>
                    <a:pt x="175" y="278"/>
                  </a:lnTo>
                  <a:lnTo>
                    <a:pt x="254" y="364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" name="Freeform 15">
              <a:extLst>
                <a:ext uri="{FF2B5EF4-FFF2-40B4-BE49-F238E27FC236}">
                  <a16:creationId xmlns="" xmlns:a16="http://schemas.microsoft.com/office/drawing/2014/main" id="{0156116F-807C-0D4F-92EE-272A458BD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254" y="4224517"/>
              <a:ext cx="769922" cy="769921"/>
            </a:xfrm>
            <a:custGeom>
              <a:avLst/>
              <a:gdLst>
                <a:gd name="T0" fmla="*/ 559 w 1431"/>
                <a:gd name="T1" fmla="*/ 543 h 1431"/>
                <a:gd name="T2" fmla="*/ 888 w 1431"/>
                <a:gd name="T3" fmla="*/ 560 h 1431"/>
                <a:gd name="T4" fmla="*/ 871 w 1431"/>
                <a:gd name="T5" fmla="*/ 888 h 1431"/>
                <a:gd name="T6" fmla="*/ 543 w 1431"/>
                <a:gd name="T7" fmla="*/ 871 h 1431"/>
                <a:gd name="T8" fmla="*/ 254 w 1431"/>
                <a:gd name="T9" fmla="*/ 365 h 1431"/>
                <a:gd name="T10" fmla="*/ 207 w 1431"/>
                <a:gd name="T11" fmla="*/ 437 h 1431"/>
                <a:gd name="T12" fmla="*/ 75 w 1431"/>
                <a:gd name="T13" fmla="*/ 394 h 1431"/>
                <a:gd name="T14" fmla="*/ 15 w 1431"/>
                <a:gd name="T15" fmla="*/ 579 h 1431"/>
                <a:gd name="T16" fmla="*/ 29 w 1431"/>
                <a:gd name="T17" fmla="*/ 606 h 1431"/>
                <a:gd name="T18" fmla="*/ 141 w 1431"/>
                <a:gd name="T19" fmla="*/ 643 h 1431"/>
                <a:gd name="T20" fmla="*/ 22 w 1431"/>
                <a:gd name="T21" fmla="*/ 754 h 1431"/>
                <a:gd name="T22" fmla="*/ 5 w 1431"/>
                <a:gd name="T23" fmla="*/ 779 h 1431"/>
                <a:gd name="T24" fmla="*/ 45 w 1431"/>
                <a:gd name="T25" fmla="*/ 968 h 1431"/>
                <a:gd name="T26" fmla="*/ 181 w 1431"/>
                <a:gd name="T27" fmla="*/ 940 h 1431"/>
                <a:gd name="T28" fmla="*/ 221 w 1431"/>
                <a:gd name="T29" fmla="*/ 1017 h 1431"/>
                <a:gd name="T30" fmla="*/ 117 w 1431"/>
                <a:gd name="T31" fmla="*/ 1110 h 1431"/>
                <a:gd name="T32" fmla="*/ 247 w 1431"/>
                <a:gd name="T33" fmla="*/ 1252 h 1431"/>
                <a:gd name="T34" fmla="*/ 278 w 1431"/>
                <a:gd name="T35" fmla="*/ 1254 h 1431"/>
                <a:gd name="T36" fmla="*/ 365 w 1431"/>
                <a:gd name="T37" fmla="*/ 1176 h 1431"/>
                <a:gd name="T38" fmla="*/ 401 w 1431"/>
                <a:gd name="T39" fmla="*/ 1334 h 1431"/>
                <a:gd name="T40" fmla="*/ 415 w 1431"/>
                <a:gd name="T41" fmla="*/ 1362 h 1431"/>
                <a:gd name="T42" fmla="*/ 600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3 h 1431"/>
                <a:gd name="T48" fmla="*/ 758 w 1431"/>
                <a:gd name="T49" fmla="*/ 1430 h 1431"/>
                <a:gd name="T50" fmla="*/ 947 w 1431"/>
                <a:gd name="T51" fmla="*/ 1389 h 1431"/>
                <a:gd name="T52" fmla="*/ 964 w 1431"/>
                <a:gd name="T53" fmla="*/ 1363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70 w 1431"/>
                <a:gd name="T61" fmla="*/ 1169 h 1431"/>
                <a:gd name="T62" fmla="*/ 1177 w 1431"/>
                <a:gd name="T63" fmla="*/ 1066 h 1431"/>
                <a:gd name="T64" fmla="*/ 1223 w 1431"/>
                <a:gd name="T65" fmla="*/ 994 h 1431"/>
                <a:gd name="T66" fmla="*/ 1356 w 1431"/>
                <a:gd name="T67" fmla="*/ 1037 h 1431"/>
                <a:gd name="T68" fmla="*/ 1415 w 1431"/>
                <a:gd name="T69" fmla="*/ 852 h 1431"/>
                <a:gd name="T70" fmla="*/ 1401 w 1431"/>
                <a:gd name="T71" fmla="*/ 825 h 1431"/>
                <a:gd name="T72" fmla="*/ 1290 w 1431"/>
                <a:gd name="T73" fmla="*/ 789 h 1431"/>
                <a:gd name="T74" fmla="*/ 1409 w 1431"/>
                <a:gd name="T75" fmla="*/ 678 h 1431"/>
                <a:gd name="T76" fmla="*/ 1425 w 1431"/>
                <a:gd name="T77" fmla="*/ 652 h 1431"/>
                <a:gd name="T78" fmla="*/ 1385 w 1431"/>
                <a:gd name="T79" fmla="*/ 462 h 1431"/>
                <a:gd name="T80" fmla="*/ 1249 w 1431"/>
                <a:gd name="T81" fmla="*/ 492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8 h 1431"/>
                <a:gd name="T88" fmla="*/ 1153 w 1431"/>
                <a:gd name="T89" fmla="*/ 176 h 1431"/>
                <a:gd name="T90" fmla="*/ 1066 w 1431"/>
                <a:gd name="T91" fmla="*/ 255 h 1431"/>
                <a:gd name="T92" fmla="*/ 1030 w 1431"/>
                <a:gd name="T93" fmla="*/ 96 h 1431"/>
                <a:gd name="T94" fmla="*/ 1016 w 1431"/>
                <a:gd name="T95" fmla="*/ 69 h 1431"/>
                <a:gd name="T96" fmla="*/ 831 w 1431"/>
                <a:gd name="T97" fmla="*/ 9 h 1431"/>
                <a:gd name="T98" fmla="*/ 788 w 1431"/>
                <a:gd name="T99" fmla="*/ 141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1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4 h 1431"/>
                <a:gd name="T112" fmla="*/ 305 w 1431"/>
                <a:gd name="T113" fmla="*/ 132 h 1431"/>
                <a:gd name="T114" fmla="*/ 161 w 1431"/>
                <a:gd name="T115" fmla="*/ 262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3"/>
                  </a:moveTo>
                  <a:lnTo>
                    <a:pt x="559" y="543"/>
                  </a:lnTo>
                  <a:cubicBezTo>
                    <a:pt x="655" y="457"/>
                    <a:pt x="802" y="464"/>
                    <a:pt x="888" y="560"/>
                  </a:cubicBezTo>
                  <a:lnTo>
                    <a:pt x="888" y="560"/>
                  </a:lnTo>
                  <a:cubicBezTo>
                    <a:pt x="975" y="655"/>
                    <a:pt x="967" y="803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9" y="967"/>
                    <a:pt x="543" y="871"/>
                  </a:cubicBezTo>
                  <a:lnTo>
                    <a:pt x="543" y="871"/>
                  </a:lnTo>
                  <a:cubicBezTo>
                    <a:pt x="456" y="776"/>
                    <a:pt x="464" y="628"/>
                    <a:pt x="559" y="543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3"/>
                    <a:pt x="207" y="437"/>
                  </a:cubicBezTo>
                  <a:lnTo>
                    <a:pt x="96" y="402"/>
                  </a:lnTo>
                  <a:lnTo>
                    <a:pt x="75" y="394"/>
                  </a:lnTo>
                  <a:lnTo>
                    <a:pt x="68" y="416"/>
                  </a:lnTo>
                  <a:lnTo>
                    <a:pt x="15" y="579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1" y="643"/>
                  </a:lnTo>
                  <a:lnTo>
                    <a:pt x="141" y="643"/>
                  </a:lnTo>
                  <a:cubicBezTo>
                    <a:pt x="137" y="671"/>
                    <a:pt x="136" y="701"/>
                    <a:pt x="136" y="729"/>
                  </a:cubicBezTo>
                  <a:lnTo>
                    <a:pt x="22" y="754"/>
                  </a:lnTo>
                  <a:lnTo>
                    <a:pt x="0" y="757"/>
                  </a:lnTo>
                  <a:lnTo>
                    <a:pt x="5" y="779"/>
                  </a:lnTo>
                  <a:lnTo>
                    <a:pt x="41" y="947"/>
                  </a:lnTo>
                  <a:lnTo>
                    <a:pt x="45" y="968"/>
                  </a:lnTo>
                  <a:lnTo>
                    <a:pt x="67" y="964"/>
                  </a:lnTo>
                  <a:lnTo>
                    <a:pt x="181" y="940"/>
                  </a:lnTo>
                  <a:lnTo>
                    <a:pt x="181" y="940"/>
                  </a:lnTo>
                  <a:cubicBezTo>
                    <a:pt x="193" y="966"/>
                    <a:pt x="206" y="992"/>
                    <a:pt x="221" y="1017"/>
                  </a:cubicBezTo>
                  <a:lnTo>
                    <a:pt x="133" y="1095"/>
                  </a:lnTo>
                  <a:lnTo>
                    <a:pt x="117" y="1110"/>
                  </a:lnTo>
                  <a:lnTo>
                    <a:pt x="132" y="1126"/>
                  </a:lnTo>
                  <a:lnTo>
                    <a:pt x="247" y="1252"/>
                  </a:lnTo>
                  <a:lnTo>
                    <a:pt x="261" y="1269"/>
                  </a:lnTo>
                  <a:lnTo>
                    <a:pt x="278" y="1254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4"/>
                    <a:pt x="412" y="1210"/>
                    <a:pt x="438" y="1222"/>
                  </a:cubicBezTo>
                  <a:lnTo>
                    <a:pt x="401" y="1334"/>
                  </a:lnTo>
                  <a:lnTo>
                    <a:pt x="395" y="1355"/>
                  </a:lnTo>
                  <a:lnTo>
                    <a:pt x="415" y="1362"/>
                  </a:lnTo>
                  <a:lnTo>
                    <a:pt x="579" y="1414"/>
                  </a:lnTo>
                  <a:lnTo>
                    <a:pt x="600" y="1422"/>
                  </a:lnTo>
                  <a:lnTo>
                    <a:pt x="606" y="1400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3"/>
                    <a:pt x="700" y="1294"/>
                    <a:pt x="728" y="1293"/>
                  </a:cubicBezTo>
                  <a:lnTo>
                    <a:pt x="753" y="1408"/>
                  </a:lnTo>
                  <a:lnTo>
                    <a:pt x="758" y="1430"/>
                  </a:lnTo>
                  <a:lnTo>
                    <a:pt x="779" y="1425"/>
                  </a:lnTo>
                  <a:lnTo>
                    <a:pt x="947" y="1389"/>
                  </a:lnTo>
                  <a:lnTo>
                    <a:pt x="968" y="1384"/>
                  </a:lnTo>
                  <a:lnTo>
                    <a:pt x="964" y="1363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4"/>
                    <a:pt x="1016" y="1210"/>
                  </a:cubicBezTo>
                  <a:lnTo>
                    <a:pt x="1095" y="1296"/>
                  </a:lnTo>
                  <a:lnTo>
                    <a:pt x="1109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70" y="1169"/>
                  </a:lnTo>
                  <a:lnTo>
                    <a:pt x="1255" y="1153"/>
                  </a:lnTo>
                  <a:lnTo>
                    <a:pt x="1177" y="1066"/>
                  </a:lnTo>
                  <a:lnTo>
                    <a:pt x="1177" y="1066"/>
                  </a:lnTo>
                  <a:cubicBezTo>
                    <a:pt x="1194" y="1043"/>
                    <a:pt x="1209" y="1018"/>
                    <a:pt x="1223" y="994"/>
                  </a:cubicBezTo>
                  <a:lnTo>
                    <a:pt x="1335" y="1029"/>
                  </a:lnTo>
                  <a:lnTo>
                    <a:pt x="1356" y="1037"/>
                  </a:lnTo>
                  <a:lnTo>
                    <a:pt x="1363" y="1015"/>
                  </a:lnTo>
                  <a:lnTo>
                    <a:pt x="1415" y="852"/>
                  </a:lnTo>
                  <a:lnTo>
                    <a:pt x="1423" y="831"/>
                  </a:lnTo>
                  <a:lnTo>
                    <a:pt x="1401" y="825"/>
                  </a:lnTo>
                  <a:lnTo>
                    <a:pt x="1290" y="789"/>
                  </a:lnTo>
                  <a:lnTo>
                    <a:pt x="1290" y="789"/>
                  </a:lnTo>
                  <a:cubicBezTo>
                    <a:pt x="1293" y="760"/>
                    <a:pt x="1295" y="731"/>
                    <a:pt x="1294" y="702"/>
                  </a:cubicBezTo>
                  <a:lnTo>
                    <a:pt x="1409" y="678"/>
                  </a:lnTo>
                  <a:lnTo>
                    <a:pt x="1430" y="673"/>
                  </a:lnTo>
                  <a:lnTo>
                    <a:pt x="1425" y="652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7"/>
                  </a:lnTo>
                  <a:lnTo>
                    <a:pt x="1249" y="492"/>
                  </a:lnTo>
                  <a:lnTo>
                    <a:pt x="1249" y="492"/>
                  </a:lnTo>
                  <a:cubicBezTo>
                    <a:pt x="1238" y="465"/>
                    <a:pt x="1225" y="440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5"/>
                  </a:lnTo>
                  <a:lnTo>
                    <a:pt x="1184" y="178"/>
                  </a:lnTo>
                  <a:lnTo>
                    <a:pt x="1169" y="161"/>
                  </a:lnTo>
                  <a:lnTo>
                    <a:pt x="1153" y="176"/>
                  </a:lnTo>
                  <a:lnTo>
                    <a:pt x="1066" y="255"/>
                  </a:lnTo>
                  <a:lnTo>
                    <a:pt x="1066" y="255"/>
                  </a:lnTo>
                  <a:cubicBezTo>
                    <a:pt x="1043" y="237"/>
                    <a:pt x="1018" y="221"/>
                    <a:pt x="993" y="207"/>
                  </a:cubicBezTo>
                  <a:lnTo>
                    <a:pt x="1030" y="96"/>
                  </a:lnTo>
                  <a:lnTo>
                    <a:pt x="1036" y="75"/>
                  </a:lnTo>
                  <a:lnTo>
                    <a:pt x="1016" y="69"/>
                  </a:lnTo>
                  <a:lnTo>
                    <a:pt x="852" y="15"/>
                  </a:lnTo>
                  <a:lnTo>
                    <a:pt x="831" y="9"/>
                  </a:lnTo>
                  <a:lnTo>
                    <a:pt x="824" y="30"/>
                  </a:lnTo>
                  <a:lnTo>
                    <a:pt x="788" y="141"/>
                  </a:lnTo>
                  <a:lnTo>
                    <a:pt x="788" y="141"/>
                  </a:lnTo>
                  <a:cubicBezTo>
                    <a:pt x="760" y="137"/>
                    <a:pt x="731" y="136"/>
                    <a:pt x="702" y="136"/>
                  </a:cubicBezTo>
                  <a:lnTo>
                    <a:pt x="678" y="22"/>
                  </a:lnTo>
                  <a:lnTo>
                    <a:pt x="673" y="0"/>
                  </a:lnTo>
                  <a:lnTo>
                    <a:pt x="651" y="5"/>
                  </a:lnTo>
                  <a:lnTo>
                    <a:pt x="484" y="41"/>
                  </a:lnTo>
                  <a:lnTo>
                    <a:pt x="462" y="46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39" y="205"/>
                    <a:pt x="415" y="221"/>
                  </a:cubicBezTo>
                  <a:lnTo>
                    <a:pt x="336" y="134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7" y="247"/>
                  </a:lnTo>
                  <a:lnTo>
                    <a:pt x="161" y="262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769AB99-12AC-594E-BE43-28AFB872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7848" y="3217694"/>
              <a:ext cx="769923" cy="769922"/>
            </a:xfrm>
            <a:custGeom>
              <a:avLst/>
              <a:gdLst>
                <a:gd name="T0" fmla="*/ 559 w 1431"/>
                <a:gd name="T1" fmla="*/ 542 h 1431"/>
                <a:gd name="T2" fmla="*/ 888 w 1431"/>
                <a:gd name="T3" fmla="*/ 559 h 1431"/>
                <a:gd name="T4" fmla="*/ 871 w 1431"/>
                <a:gd name="T5" fmla="*/ 888 h 1431"/>
                <a:gd name="T6" fmla="*/ 542 w 1431"/>
                <a:gd name="T7" fmla="*/ 871 h 1431"/>
                <a:gd name="T8" fmla="*/ 254 w 1431"/>
                <a:gd name="T9" fmla="*/ 365 h 1431"/>
                <a:gd name="T10" fmla="*/ 208 w 1431"/>
                <a:gd name="T11" fmla="*/ 437 h 1431"/>
                <a:gd name="T12" fmla="*/ 75 w 1431"/>
                <a:gd name="T13" fmla="*/ 394 h 1431"/>
                <a:gd name="T14" fmla="*/ 16 w 1431"/>
                <a:gd name="T15" fmla="*/ 578 h 1431"/>
                <a:gd name="T16" fmla="*/ 29 w 1431"/>
                <a:gd name="T17" fmla="*/ 606 h 1431"/>
                <a:gd name="T18" fmla="*/ 140 w 1431"/>
                <a:gd name="T19" fmla="*/ 642 h 1431"/>
                <a:gd name="T20" fmla="*/ 22 w 1431"/>
                <a:gd name="T21" fmla="*/ 753 h 1431"/>
                <a:gd name="T22" fmla="*/ 5 w 1431"/>
                <a:gd name="T23" fmla="*/ 778 h 1431"/>
                <a:gd name="T24" fmla="*/ 46 w 1431"/>
                <a:gd name="T25" fmla="*/ 968 h 1431"/>
                <a:gd name="T26" fmla="*/ 182 w 1431"/>
                <a:gd name="T27" fmla="*/ 939 h 1431"/>
                <a:gd name="T28" fmla="*/ 221 w 1431"/>
                <a:gd name="T29" fmla="*/ 1016 h 1431"/>
                <a:gd name="T30" fmla="*/ 117 w 1431"/>
                <a:gd name="T31" fmla="*/ 1109 h 1431"/>
                <a:gd name="T32" fmla="*/ 247 w 1431"/>
                <a:gd name="T33" fmla="*/ 1253 h 1431"/>
                <a:gd name="T34" fmla="*/ 278 w 1431"/>
                <a:gd name="T35" fmla="*/ 1255 h 1431"/>
                <a:gd name="T36" fmla="*/ 365 w 1431"/>
                <a:gd name="T37" fmla="*/ 1176 h 1431"/>
                <a:gd name="T38" fmla="*/ 401 w 1431"/>
                <a:gd name="T39" fmla="*/ 1335 h 1431"/>
                <a:gd name="T40" fmla="*/ 415 w 1431"/>
                <a:gd name="T41" fmla="*/ 1362 h 1431"/>
                <a:gd name="T42" fmla="*/ 599 w 1431"/>
                <a:gd name="T43" fmla="*/ 1422 h 1431"/>
                <a:gd name="T44" fmla="*/ 643 w 1431"/>
                <a:gd name="T45" fmla="*/ 1289 h 1431"/>
                <a:gd name="T46" fmla="*/ 728 w 1431"/>
                <a:gd name="T47" fmla="*/ 1294 h 1431"/>
                <a:gd name="T48" fmla="*/ 758 w 1431"/>
                <a:gd name="T49" fmla="*/ 1430 h 1431"/>
                <a:gd name="T50" fmla="*/ 947 w 1431"/>
                <a:gd name="T51" fmla="*/ 1390 h 1431"/>
                <a:gd name="T52" fmla="*/ 964 w 1431"/>
                <a:gd name="T53" fmla="*/ 1364 h 1431"/>
                <a:gd name="T54" fmla="*/ 939 w 1431"/>
                <a:gd name="T55" fmla="*/ 1249 h 1431"/>
                <a:gd name="T56" fmla="*/ 1095 w 1431"/>
                <a:gd name="T57" fmla="*/ 1296 h 1431"/>
                <a:gd name="T58" fmla="*/ 1126 w 1431"/>
                <a:gd name="T59" fmla="*/ 1298 h 1431"/>
                <a:gd name="T60" fmla="*/ 1269 w 1431"/>
                <a:gd name="T61" fmla="*/ 1169 h 1431"/>
                <a:gd name="T62" fmla="*/ 1176 w 1431"/>
                <a:gd name="T63" fmla="*/ 1065 h 1431"/>
                <a:gd name="T64" fmla="*/ 1223 w 1431"/>
                <a:gd name="T65" fmla="*/ 993 h 1431"/>
                <a:gd name="T66" fmla="*/ 1356 w 1431"/>
                <a:gd name="T67" fmla="*/ 1036 h 1431"/>
                <a:gd name="T68" fmla="*/ 1416 w 1431"/>
                <a:gd name="T69" fmla="*/ 852 h 1431"/>
                <a:gd name="T70" fmla="*/ 1402 w 1431"/>
                <a:gd name="T71" fmla="*/ 824 h 1431"/>
                <a:gd name="T72" fmla="*/ 1290 w 1431"/>
                <a:gd name="T73" fmla="*/ 788 h 1431"/>
                <a:gd name="T74" fmla="*/ 1408 w 1431"/>
                <a:gd name="T75" fmla="*/ 677 h 1431"/>
                <a:gd name="T76" fmla="*/ 1426 w 1431"/>
                <a:gd name="T77" fmla="*/ 651 h 1431"/>
                <a:gd name="T78" fmla="*/ 1385 w 1431"/>
                <a:gd name="T79" fmla="*/ 462 h 1431"/>
                <a:gd name="T80" fmla="*/ 1249 w 1431"/>
                <a:gd name="T81" fmla="*/ 491 h 1431"/>
                <a:gd name="T82" fmla="*/ 1210 w 1431"/>
                <a:gd name="T83" fmla="*/ 414 h 1431"/>
                <a:gd name="T84" fmla="*/ 1313 w 1431"/>
                <a:gd name="T85" fmla="*/ 321 h 1431"/>
                <a:gd name="T86" fmla="*/ 1184 w 1431"/>
                <a:gd name="T87" fmla="*/ 177 h 1431"/>
                <a:gd name="T88" fmla="*/ 1152 w 1431"/>
                <a:gd name="T89" fmla="*/ 175 h 1431"/>
                <a:gd name="T90" fmla="*/ 1066 w 1431"/>
                <a:gd name="T91" fmla="*/ 254 h 1431"/>
                <a:gd name="T92" fmla="*/ 1029 w 1431"/>
                <a:gd name="T93" fmla="*/ 96 h 1431"/>
                <a:gd name="T94" fmla="*/ 1015 w 1431"/>
                <a:gd name="T95" fmla="*/ 68 h 1431"/>
                <a:gd name="T96" fmla="*/ 831 w 1431"/>
                <a:gd name="T97" fmla="*/ 8 h 1431"/>
                <a:gd name="T98" fmla="*/ 788 w 1431"/>
                <a:gd name="T99" fmla="*/ 140 h 1431"/>
                <a:gd name="T100" fmla="*/ 702 w 1431"/>
                <a:gd name="T101" fmla="*/ 136 h 1431"/>
                <a:gd name="T102" fmla="*/ 673 w 1431"/>
                <a:gd name="T103" fmla="*/ 0 h 1431"/>
                <a:gd name="T104" fmla="*/ 484 w 1431"/>
                <a:gd name="T105" fmla="*/ 40 h 1431"/>
                <a:gd name="T106" fmla="*/ 467 w 1431"/>
                <a:gd name="T107" fmla="*/ 67 h 1431"/>
                <a:gd name="T108" fmla="*/ 491 w 1431"/>
                <a:gd name="T109" fmla="*/ 181 h 1431"/>
                <a:gd name="T110" fmla="*/ 336 w 1431"/>
                <a:gd name="T111" fmla="*/ 133 h 1431"/>
                <a:gd name="T112" fmla="*/ 305 w 1431"/>
                <a:gd name="T113" fmla="*/ 132 h 1431"/>
                <a:gd name="T114" fmla="*/ 161 w 1431"/>
                <a:gd name="T115" fmla="*/ 261 h 1431"/>
                <a:gd name="T116" fmla="*/ 254 w 1431"/>
                <a:gd name="T117" fmla="*/ 365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31" h="1431">
                  <a:moveTo>
                    <a:pt x="559" y="542"/>
                  </a:moveTo>
                  <a:lnTo>
                    <a:pt x="559" y="542"/>
                  </a:lnTo>
                  <a:cubicBezTo>
                    <a:pt x="655" y="456"/>
                    <a:pt x="802" y="464"/>
                    <a:pt x="888" y="559"/>
                  </a:cubicBezTo>
                  <a:lnTo>
                    <a:pt x="888" y="559"/>
                  </a:lnTo>
                  <a:cubicBezTo>
                    <a:pt x="974" y="655"/>
                    <a:pt x="967" y="802"/>
                    <a:pt x="871" y="888"/>
                  </a:cubicBezTo>
                  <a:lnTo>
                    <a:pt x="871" y="888"/>
                  </a:lnTo>
                  <a:cubicBezTo>
                    <a:pt x="776" y="974"/>
                    <a:pt x="628" y="967"/>
                    <a:pt x="542" y="871"/>
                  </a:cubicBezTo>
                  <a:lnTo>
                    <a:pt x="542" y="871"/>
                  </a:lnTo>
                  <a:cubicBezTo>
                    <a:pt x="456" y="776"/>
                    <a:pt x="464" y="628"/>
                    <a:pt x="559" y="542"/>
                  </a:cubicBezTo>
                  <a:close/>
                  <a:moveTo>
                    <a:pt x="254" y="365"/>
                  </a:moveTo>
                  <a:lnTo>
                    <a:pt x="254" y="365"/>
                  </a:lnTo>
                  <a:cubicBezTo>
                    <a:pt x="237" y="388"/>
                    <a:pt x="221" y="412"/>
                    <a:pt x="208" y="437"/>
                  </a:cubicBezTo>
                  <a:lnTo>
                    <a:pt x="96" y="401"/>
                  </a:lnTo>
                  <a:lnTo>
                    <a:pt x="75" y="394"/>
                  </a:lnTo>
                  <a:lnTo>
                    <a:pt x="68" y="415"/>
                  </a:lnTo>
                  <a:lnTo>
                    <a:pt x="16" y="578"/>
                  </a:lnTo>
                  <a:lnTo>
                    <a:pt x="8" y="599"/>
                  </a:lnTo>
                  <a:lnTo>
                    <a:pt x="29" y="606"/>
                  </a:lnTo>
                  <a:lnTo>
                    <a:pt x="140" y="642"/>
                  </a:lnTo>
                  <a:lnTo>
                    <a:pt x="140" y="642"/>
                  </a:lnTo>
                  <a:cubicBezTo>
                    <a:pt x="137" y="671"/>
                    <a:pt x="136" y="700"/>
                    <a:pt x="137" y="728"/>
                  </a:cubicBezTo>
                  <a:lnTo>
                    <a:pt x="22" y="753"/>
                  </a:lnTo>
                  <a:lnTo>
                    <a:pt x="0" y="757"/>
                  </a:lnTo>
                  <a:lnTo>
                    <a:pt x="5" y="778"/>
                  </a:lnTo>
                  <a:lnTo>
                    <a:pt x="41" y="947"/>
                  </a:lnTo>
                  <a:lnTo>
                    <a:pt x="46" y="968"/>
                  </a:lnTo>
                  <a:lnTo>
                    <a:pt x="67" y="963"/>
                  </a:lnTo>
                  <a:lnTo>
                    <a:pt x="182" y="939"/>
                  </a:lnTo>
                  <a:lnTo>
                    <a:pt x="182" y="939"/>
                  </a:lnTo>
                  <a:cubicBezTo>
                    <a:pt x="192" y="965"/>
                    <a:pt x="206" y="991"/>
                    <a:pt x="221" y="1016"/>
                  </a:cubicBezTo>
                  <a:lnTo>
                    <a:pt x="133" y="1094"/>
                  </a:lnTo>
                  <a:lnTo>
                    <a:pt x="117" y="1109"/>
                  </a:lnTo>
                  <a:lnTo>
                    <a:pt x="132" y="1126"/>
                  </a:lnTo>
                  <a:lnTo>
                    <a:pt x="247" y="1253"/>
                  </a:lnTo>
                  <a:lnTo>
                    <a:pt x="261" y="1270"/>
                  </a:lnTo>
                  <a:lnTo>
                    <a:pt x="278" y="1255"/>
                  </a:lnTo>
                  <a:lnTo>
                    <a:pt x="365" y="1176"/>
                  </a:lnTo>
                  <a:lnTo>
                    <a:pt x="365" y="1176"/>
                  </a:lnTo>
                  <a:cubicBezTo>
                    <a:pt x="388" y="1193"/>
                    <a:pt x="412" y="1209"/>
                    <a:pt x="437" y="1223"/>
                  </a:cubicBezTo>
                  <a:lnTo>
                    <a:pt x="401" y="1335"/>
                  </a:lnTo>
                  <a:lnTo>
                    <a:pt x="394" y="1355"/>
                  </a:lnTo>
                  <a:lnTo>
                    <a:pt x="415" y="1362"/>
                  </a:lnTo>
                  <a:lnTo>
                    <a:pt x="579" y="1415"/>
                  </a:lnTo>
                  <a:lnTo>
                    <a:pt x="599" y="1422"/>
                  </a:lnTo>
                  <a:lnTo>
                    <a:pt x="606" y="1401"/>
                  </a:lnTo>
                  <a:lnTo>
                    <a:pt x="643" y="1289"/>
                  </a:lnTo>
                  <a:lnTo>
                    <a:pt x="643" y="1289"/>
                  </a:lnTo>
                  <a:cubicBezTo>
                    <a:pt x="671" y="1294"/>
                    <a:pt x="700" y="1295"/>
                    <a:pt x="728" y="1294"/>
                  </a:cubicBezTo>
                  <a:lnTo>
                    <a:pt x="753" y="1409"/>
                  </a:lnTo>
                  <a:lnTo>
                    <a:pt x="758" y="1430"/>
                  </a:lnTo>
                  <a:lnTo>
                    <a:pt x="779" y="1426"/>
                  </a:lnTo>
                  <a:lnTo>
                    <a:pt x="947" y="1390"/>
                  </a:lnTo>
                  <a:lnTo>
                    <a:pt x="969" y="1385"/>
                  </a:lnTo>
                  <a:lnTo>
                    <a:pt x="964" y="1364"/>
                  </a:lnTo>
                  <a:lnTo>
                    <a:pt x="939" y="1249"/>
                  </a:lnTo>
                  <a:lnTo>
                    <a:pt x="939" y="1249"/>
                  </a:lnTo>
                  <a:cubicBezTo>
                    <a:pt x="966" y="1238"/>
                    <a:pt x="991" y="1225"/>
                    <a:pt x="1016" y="1210"/>
                  </a:cubicBezTo>
                  <a:lnTo>
                    <a:pt x="1095" y="1296"/>
                  </a:lnTo>
                  <a:lnTo>
                    <a:pt x="1110" y="1313"/>
                  </a:lnTo>
                  <a:lnTo>
                    <a:pt x="1126" y="1298"/>
                  </a:lnTo>
                  <a:lnTo>
                    <a:pt x="1253" y="1184"/>
                  </a:lnTo>
                  <a:lnTo>
                    <a:pt x="1269" y="1169"/>
                  </a:lnTo>
                  <a:lnTo>
                    <a:pt x="1255" y="1153"/>
                  </a:lnTo>
                  <a:lnTo>
                    <a:pt x="1176" y="1065"/>
                  </a:lnTo>
                  <a:lnTo>
                    <a:pt x="1176" y="1065"/>
                  </a:lnTo>
                  <a:cubicBezTo>
                    <a:pt x="1194" y="1042"/>
                    <a:pt x="1210" y="1018"/>
                    <a:pt x="1223" y="993"/>
                  </a:cubicBezTo>
                  <a:lnTo>
                    <a:pt x="1335" y="1029"/>
                  </a:lnTo>
                  <a:lnTo>
                    <a:pt x="1356" y="1036"/>
                  </a:lnTo>
                  <a:lnTo>
                    <a:pt x="1363" y="1015"/>
                  </a:lnTo>
                  <a:lnTo>
                    <a:pt x="1416" y="852"/>
                  </a:lnTo>
                  <a:lnTo>
                    <a:pt x="1422" y="831"/>
                  </a:lnTo>
                  <a:lnTo>
                    <a:pt x="1402" y="824"/>
                  </a:lnTo>
                  <a:lnTo>
                    <a:pt x="1290" y="788"/>
                  </a:lnTo>
                  <a:lnTo>
                    <a:pt x="1290" y="788"/>
                  </a:lnTo>
                  <a:cubicBezTo>
                    <a:pt x="1293" y="760"/>
                    <a:pt x="1295" y="730"/>
                    <a:pt x="1295" y="702"/>
                  </a:cubicBezTo>
                  <a:lnTo>
                    <a:pt x="1408" y="677"/>
                  </a:lnTo>
                  <a:lnTo>
                    <a:pt x="1430" y="673"/>
                  </a:lnTo>
                  <a:lnTo>
                    <a:pt x="1426" y="651"/>
                  </a:lnTo>
                  <a:lnTo>
                    <a:pt x="1390" y="484"/>
                  </a:lnTo>
                  <a:lnTo>
                    <a:pt x="1385" y="462"/>
                  </a:lnTo>
                  <a:lnTo>
                    <a:pt x="1364" y="466"/>
                  </a:lnTo>
                  <a:lnTo>
                    <a:pt x="1249" y="491"/>
                  </a:lnTo>
                  <a:lnTo>
                    <a:pt x="1249" y="491"/>
                  </a:lnTo>
                  <a:cubicBezTo>
                    <a:pt x="1238" y="465"/>
                    <a:pt x="1225" y="439"/>
                    <a:pt x="1210" y="414"/>
                  </a:cubicBezTo>
                  <a:lnTo>
                    <a:pt x="1297" y="336"/>
                  </a:lnTo>
                  <a:lnTo>
                    <a:pt x="1313" y="321"/>
                  </a:lnTo>
                  <a:lnTo>
                    <a:pt x="1299" y="304"/>
                  </a:lnTo>
                  <a:lnTo>
                    <a:pt x="1184" y="177"/>
                  </a:lnTo>
                  <a:lnTo>
                    <a:pt x="1169" y="161"/>
                  </a:lnTo>
                  <a:lnTo>
                    <a:pt x="1152" y="175"/>
                  </a:lnTo>
                  <a:lnTo>
                    <a:pt x="1066" y="254"/>
                  </a:lnTo>
                  <a:lnTo>
                    <a:pt x="1066" y="254"/>
                  </a:lnTo>
                  <a:cubicBezTo>
                    <a:pt x="1043" y="236"/>
                    <a:pt x="1018" y="220"/>
                    <a:pt x="993" y="207"/>
                  </a:cubicBezTo>
                  <a:lnTo>
                    <a:pt x="1029" y="96"/>
                  </a:lnTo>
                  <a:lnTo>
                    <a:pt x="1036" y="75"/>
                  </a:lnTo>
                  <a:lnTo>
                    <a:pt x="1015" y="68"/>
                  </a:lnTo>
                  <a:lnTo>
                    <a:pt x="852" y="15"/>
                  </a:lnTo>
                  <a:lnTo>
                    <a:pt x="831" y="8"/>
                  </a:lnTo>
                  <a:lnTo>
                    <a:pt x="824" y="29"/>
                  </a:lnTo>
                  <a:lnTo>
                    <a:pt x="788" y="140"/>
                  </a:lnTo>
                  <a:lnTo>
                    <a:pt x="788" y="140"/>
                  </a:lnTo>
                  <a:cubicBezTo>
                    <a:pt x="760" y="137"/>
                    <a:pt x="731" y="135"/>
                    <a:pt x="702" y="136"/>
                  </a:cubicBezTo>
                  <a:lnTo>
                    <a:pt x="677" y="21"/>
                  </a:lnTo>
                  <a:lnTo>
                    <a:pt x="673" y="0"/>
                  </a:lnTo>
                  <a:lnTo>
                    <a:pt x="652" y="4"/>
                  </a:lnTo>
                  <a:lnTo>
                    <a:pt x="484" y="40"/>
                  </a:lnTo>
                  <a:lnTo>
                    <a:pt x="462" y="45"/>
                  </a:lnTo>
                  <a:lnTo>
                    <a:pt x="467" y="67"/>
                  </a:lnTo>
                  <a:lnTo>
                    <a:pt x="491" y="181"/>
                  </a:lnTo>
                  <a:lnTo>
                    <a:pt x="491" y="181"/>
                  </a:lnTo>
                  <a:cubicBezTo>
                    <a:pt x="465" y="192"/>
                    <a:pt x="440" y="205"/>
                    <a:pt x="414" y="220"/>
                  </a:cubicBezTo>
                  <a:lnTo>
                    <a:pt x="336" y="133"/>
                  </a:lnTo>
                  <a:lnTo>
                    <a:pt x="321" y="117"/>
                  </a:lnTo>
                  <a:lnTo>
                    <a:pt x="305" y="132"/>
                  </a:lnTo>
                  <a:lnTo>
                    <a:pt x="178" y="246"/>
                  </a:lnTo>
                  <a:lnTo>
                    <a:pt x="161" y="261"/>
                  </a:lnTo>
                  <a:lnTo>
                    <a:pt x="176" y="278"/>
                  </a:lnTo>
                  <a:lnTo>
                    <a:pt x="254" y="365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0" name="Freeform 21">
              <a:extLst>
                <a:ext uri="{FF2B5EF4-FFF2-40B4-BE49-F238E27FC236}">
                  <a16:creationId xmlns="" xmlns:a16="http://schemas.microsoft.com/office/drawing/2014/main" id="{6234223E-12B7-2A49-897F-56DD4D99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9955" y="232788"/>
              <a:ext cx="1030600" cy="1030569"/>
            </a:xfrm>
            <a:custGeom>
              <a:avLst/>
              <a:gdLst>
                <a:gd name="T0" fmla="*/ 498300 w 1918"/>
                <a:gd name="T1" fmla="*/ 345282 h 1918"/>
                <a:gd name="T2" fmla="*/ 343481 w 1918"/>
                <a:gd name="T3" fmla="*/ 500100 h 1918"/>
                <a:gd name="T4" fmla="*/ 188303 w 1918"/>
                <a:gd name="T5" fmla="*/ 345282 h 1918"/>
                <a:gd name="T6" fmla="*/ 343481 w 1918"/>
                <a:gd name="T7" fmla="*/ 190103 h 1918"/>
                <a:gd name="T8" fmla="*/ 679402 w 1918"/>
                <a:gd name="T9" fmla="*/ 421611 h 1918"/>
                <a:gd name="T10" fmla="*/ 690203 w 1918"/>
                <a:gd name="T11" fmla="*/ 410809 h 1918"/>
                <a:gd name="T12" fmla="*/ 690203 w 1918"/>
                <a:gd name="T13" fmla="*/ 272193 h 1918"/>
                <a:gd name="T14" fmla="*/ 592631 w 1918"/>
                <a:gd name="T15" fmla="*/ 272193 h 1918"/>
                <a:gd name="T16" fmla="*/ 571749 w 1918"/>
                <a:gd name="T17" fmla="*/ 221787 h 1918"/>
                <a:gd name="T18" fmla="*/ 640517 w 1918"/>
                <a:gd name="T19" fmla="*/ 152658 h 1918"/>
                <a:gd name="T20" fmla="*/ 542945 w 1918"/>
                <a:gd name="T21" fmla="*/ 54727 h 1918"/>
                <a:gd name="T22" fmla="*/ 527463 w 1918"/>
                <a:gd name="T23" fmla="*/ 54727 h 1918"/>
                <a:gd name="T24" fmla="*/ 465896 w 1918"/>
                <a:gd name="T25" fmla="*/ 116294 h 1918"/>
                <a:gd name="T26" fmla="*/ 418010 w 1918"/>
                <a:gd name="T27" fmla="*/ 10801 h 1918"/>
                <a:gd name="T28" fmla="*/ 406849 w 1918"/>
                <a:gd name="T29" fmla="*/ 0 h 1918"/>
                <a:gd name="T30" fmla="*/ 268592 w 1918"/>
                <a:gd name="T31" fmla="*/ 0 h 1918"/>
                <a:gd name="T32" fmla="*/ 268592 w 1918"/>
                <a:gd name="T33" fmla="*/ 96492 h 1918"/>
                <a:gd name="T34" fmla="*/ 223227 w 1918"/>
                <a:gd name="T35" fmla="*/ 114854 h 1918"/>
                <a:gd name="T36" fmla="*/ 155179 w 1918"/>
                <a:gd name="T37" fmla="*/ 46806 h 1918"/>
                <a:gd name="T38" fmla="*/ 57247 w 1918"/>
                <a:gd name="T39" fmla="*/ 144737 h 1918"/>
                <a:gd name="T40" fmla="*/ 57247 w 1918"/>
                <a:gd name="T41" fmla="*/ 160219 h 1918"/>
                <a:gd name="T42" fmla="*/ 116294 w 1918"/>
                <a:gd name="T43" fmla="*/ 219266 h 1918"/>
                <a:gd name="T44" fmla="*/ 11161 w 1918"/>
                <a:gd name="T45" fmla="*/ 268232 h 1918"/>
                <a:gd name="T46" fmla="*/ 0 w 1918"/>
                <a:gd name="T47" fmla="*/ 279394 h 1918"/>
                <a:gd name="T48" fmla="*/ 0 w 1918"/>
                <a:gd name="T49" fmla="*/ 418010 h 1918"/>
                <a:gd name="T50" fmla="*/ 94331 w 1918"/>
                <a:gd name="T51" fmla="*/ 418010 h 1918"/>
                <a:gd name="T52" fmla="*/ 116294 w 1918"/>
                <a:gd name="T53" fmla="*/ 470937 h 1918"/>
                <a:gd name="T54" fmla="*/ 49326 w 1918"/>
                <a:gd name="T55" fmla="*/ 537545 h 1918"/>
                <a:gd name="T56" fmla="*/ 147618 w 1918"/>
                <a:gd name="T57" fmla="*/ 635476 h 1918"/>
                <a:gd name="T58" fmla="*/ 163100 w 1918"/>
                <a:gd name="T59" fmla="*/ 635476 h 1918"/>
                <a:gd name="T60" fmla="*/ 223227 w 1918"/>
                <a:gd name="T61" fmla="*/ 575349 h 1918"/>
                <a:gd name="T62" fmla="*/ 272193 w 1918"/>
                <a:gd name="T63" fmla="*/ 679402 h 1918"/>
                <a:gd name="T64" fmla="*/ 282994 w 1918"/>
                <a:gd name="T65" fmla="*/ 690203 h 1918"/>
                <a:gd name="T66" fmla="*/ 421611 w 1918"/>
                <a:gd name="T67" fmla="*/ 690203 h 1918"/>
                <a:gd name="T68" fmla="*/ 421611 w 1918"/>
                <a:gd name="T69" fmla="*/ 592631 h 1918"/>
                <a:gd name="T70" fmla="*/ 465896 w 1918"/>
                <a:gd name="T71" fmla="*/ 573909 h 1918"/>
                <a:gd name="T72" fmla="*/ 535024 w 1918"/>
                <a:gd name="T73" fmla="*/ 643397 h 1918"/>
                <a:gd name="T74" fmla="*/ 632956 w 1918"/>
                <a:gd name="T75" fmla="*/ 545106 h 1918"/>
                <a:gd name="T76" fmla="*/ 632956 w 1918"/>
                <a:gd name="T77" fmla="*/ 529624 h 1918"/>
                <a:gd name="T78" fmla="*/ 571749 w 1918"/>
                <a:gd name="T79" fmla="*/ 468416 h 1918"/>
                <a:gd name="T80" fmla="*/ 679402 w 1918"/>
                <a:gd name="T81" fmla="*/ 421611 h 191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918" h="1918">
                  <a:moveTo>
                    <a:pt x="1384" y="959"/>
                  </a:moveTo>
                  <a:lnTo>
                    <a:pt x="1384" y="959"/>
                  </a:lnTo>
                  <a:cubicBezTo>
                    <a:pt x="1384" y="1196"/>
                    <a:pt x="1191" y="1389"/>
                    <a:pt x="954" y="1389"/>
                  </a:cubicBezTo>
                  <a:cubicBezTo>
                    <a:pt x="716" y="1389"/>
                    <a:pt x="523" y="1196"/>
                    <a:pt x="523" y="959"/>
                  </a:cubicBezTo>
                  <a:cubicBezTo>
                    <a:pt x="523" y="721"/>
                    <a:pt x="716" y="528"/>
                    <a:pt x="954" y="528"/>
                  </a:cubicBezTo>
                  <a:cubicBezTo>
                    <a:pt x="1191" y="528"/>
                    <a:pt x="1384" y="721"/>
                    <a:pt x="1384" y="959"/>
                  </a:cubicBezTo>
                  <a:close/>
                  <a:moveTo>
                    <a:pt x="1887" y="1171"/>
                  </a:moveTo>
                  <a:lnTo>
                    <a:pt x="1917" y="1171"/>
                  </a:lnTo>
                  <a:lnTo>
                    <a:pt x="1917" y="1141"/>
                  </a:lnTo>
                  <a:lnTo>
                    <a:pt x="1917" y="786"/>
                  </a:lnTo>
                  <a:lnTo>
                    <a:pt x="1917" y="756"/>
                  </a:lnTo>
                  <a:lnTo>
                    <a:pt x="1887" y="756"/>
                  </a:lnTo>
                  <a:lnTo>
                    <a:pt x="1646" y="756"/>
                  </a:lnTo>
                  <a:cubicBezTo>
                    <a:pt x="1632" y="707"/>
                    <a:pt x="1612" y="660"/>
                    <a:pt x="1588" y="616"/>
                  </a:cubicBezTo>
                  <a:lnTo>
                    <a:pt x="1758" y="445"/>
                  </a:lnTo>
                  <a:lnTo>
                    <a:pt x="1779" y="424"/>
                  </a:lnTo>
                  <a:lnTo>
                    <a:pt x="1758" y="402"/>
                  </a:lnTo>
                  <a:lnTo>
                    <a:pt x="1508" y="152"/>
                  </a:lnTo>
                  <a:lnTo>
                    <a:pt x="1486" y="130"/>
                  </a:lnTo>
                  <a:lnTo>
                    <a:pt x="1465" y="152"/>
                  </a:lnTo>
                  <a:lnTo>
                    <a:pt x="1294" y="323"/>
                  </a:lnTo>
                  <a:cubicBezTo>
                    <a:pt x="1251" y="300"/>
                    <a:pt x="1207" y="281"/>
                    <a:pt x="1161" y="268"/>
                  </a:cubicBezTo>
                  <a:lnTo>
                    <a:pt x="1161" y="30"/>
                  </a:lnTo>
                  <a:lnTo>
                    <a:pt x="1161" y="0"/>
                  </a:lnTo>
                  <a:lnTo>
                    <a:pt x="1130" y="0"/>
                  </a:lnTo>
                  <a:lnTo>
                    <a:pt x="776" y="0"/>
                  </a:lnTo>
                  <a:lnTo>
                    <a:pt x="746" y="0"/>
                  </a:lnTo>
                  <a:lnTo>
                    <a:pt x="746" y="30"/>
                  </a:lnTo>
                  <a:lnTo>
                    <a:pt x="746" y="268"/>
                  </a:lnTo>
                  <a:cubicBezTo>
                    <a:pt x="702" y="281"/>
                    <a:pt x="661" y="298"/>
                    <a:pt x="620" y="319"/>
                  </a:cubicBezTo>
                  <a:lnTo>
                    <a:pt x="453" y="152"/>
                  </a:lnTo>
                  <a:lnTo>
                    <a:pt x="431" y="130"/>
                  </a:lnTo>
                  <a:lnTo>
                    <a:pt x="410" y="152"/>
                  </a:lnTo>
                  <a:lnTo>
                    <a:pt x="159" y="402"/>
                  </a:lnTo>
                  <a:lnTo>
                    <a:pt x="137" y="424"/>
                  </a:lnTo>
                  <a:lnTo>
                    <a:pt x="159" y="445"/>
                  </a:lnTo>
                  <a:lnTo>
                    <a:pt x="323" y="609"/>
                  </a:lnTo>
                  <a:cubicBezTo>
                    <a:pt x="299" y="653"/>
                    <a:pt x="279" y="699"/>
                    <a:pt x="265" y="745"/>
                  </a:cubicBezTo>
                  <a:lnTo>
                    <a:pt x="31" y="745"/>
                  </a:lnTo>
                  <a:lnTo>
                    <a:pt x="0" y="745"/>
                  </a:lnTo>
                  <a:lnTo>
                    <a:pt x="0" y="776"/>
                  </a:lnTo>
                  <a:lnTo>
                    <a:pt x="0" y="1131"/>
                  </a:lnTo>
                  <a:lnTo>
                    <a:pt x="0" y="1161"/>
                  </a:lnTo>
                  <a:lnTo>
                    <a:pt x="31" y="1161"/>
                  </a:lnTo>
                  <a:lnTo>
                    <a:pt x="262" y="1161"/>
                  </a:lnTo>
                  <a:cubicBezTo>
                    <a:pt x="277" y="1212"/>
                    <a:pt x="297" y="1261"/>
                    <a:pt x="323" y="1308"/>
                  </a:cubicBezTo>
                  <a:lnTo>
                    <a:pt x="159" y="1471"/>
                  </a:lnTo>
                  <a:lnTo>
                    <a:pt x="137" y="1493"/>
                  </a:lnTo>
                  <a:lnTo>
                    <a:pt x="159" y="1514"/>
                  </a:lnTo>
                  <a:lnTo>
                    <a:pt x="410" y="1765"/>
                  </a:lnTo>
                  <a:lnTo>
                    <a:pt x="431" y="1787"/>
                  </a:lnTo>
                  <a:lnTo>
                    <a:pt x="453" y="1765"/>
                  </a:lnTo>
                  <a:lnTo>
                    <a:pt x="620" y="1598"/>
                  </a:lnTo>
                  <a:cubicBezTo>
                    <a:pt x="664" y="1620"/>
                    <a:pt x="709" y="1638"/>
                    <a:pt x="756" y="1652"/>
                  </a:cubicBezTo>
                  <a:lnTo>
                    <a:pt x="756" y="1887"/>
                  </a:lnTo>
                  <a:lnTo>
                    <a:pt x="756" y="1917"/>
                  </a:lnTo>
                  <a:lnTo>
                    <a:pt x="786" y="1917"/>
                  </a:lnTo>
                  <a:lnTo>
                    <a:pt x="1141" y="1917"/>
                  </a:lnTo>
                  <a:lnTo>
                    <a:pt x="1171" y="1917"/>
                  </a:lnTo>
                  <a:lnTo>
                    <a:pt x="1171" y="1887"/>
                  </a:lnTo>
                  <a:lnTo>
                    <a:pt x="1171" y="1646"/>
                  </a:lnTo>
                  <a:cubicBezTo>
                    <a:pt x="1213" y="1632"/>
                    <a:pt x="1254" y="1615"/>
                    <a:pt x="1294" y="1594"/>
                  </a:cubicBezTo>
                  <a:lnTo>
                    <a:pt x="1465" y="1765"/>
                  </a:lnTo>
                  <a:lnTo>
                    <a:pt x="1486" y="1787"/>
                  </a:lnTo>
                  <a:lnTo>
                    <a:pt x="1508" y="1765"/>
                  </a:lnTo>
                  <a:lnTo>
                    <a:pt x="1758" y="1514"/>
                  </a:lnTo>
                  <a:lnTo>
                    <a:pt x="1779" y="1493"/>
                  </a:lnTo>
                  <a:lnTo>
                    <a:pt x="1758" y="1471"/>
                  </a:lnTo>
                  <a:lnTo>
                    <a:pt x="1588" y="1301"/>
                  </a:lnTo>
                  <a:cubicBezTo>
                    <a:pt x="1610" y="1259"/>
                    <a:pt x="1629" y="1216"/>
                    <a:pt x="1643" y="1171"/>
                  </a:cubicBezTo>
                  <a:lnTo>
                    <a:pt x="1887" y="1171"/>
                  </a:ln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25">
              <a:extLst>
                <a:ext uri="{FF2B5EF4-FFF2-40B4-BE49-F238E27FC236}">
                  <a16:creationId xmlns="" xmlns:a16="http://schemas.microsoft.com/office/drawing/2014/main" id="{C133A8C6-BA63-674E-BC51-82922466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6518" y="3118197"/>
              <a:ext cx="352981" cy="352981"/>
            </a:xfrm>
            <a:custGeom>
              <a:avLst/>
              <a:gdLst>
                <a:gd name="T0" fmla="*/ 473 w 656"/>
                <a:gd name="T1" fmla="*/ 328 h 657"/>
                <a:gd name="T2" fmla="*/ 326 w 656"/>
                <a:gd name="T3" fmla="*/ 475 h 657"/>
                <a:gd name="T4" fmla="*/ 179 w 656"/>
                <a:gd name="T5" fmla="*/ 328 h 657"/>
                <a:gd name="T6" fmla="*/ 326 w 656"/>
                <a:gd name="T7" fmla="*/ 181 h 657"/>
                <a:gd name="T8" fmla="*/ 645 w 656"/>
                <a:gd name="T9" fmla="*/ 401 h 657"/>
                <a:gd name="T10" fmla="*/ 655 w 656"/>
                <a:gd name="T11" fmla="*/ 391 h 657"/>
                <a:gd name="T12" fmla="*/ 655 w 656"/>
                <a:gd name="T13" fmla="*/ 259 h 657"/>
                <a:gd name="T14" fmla="*/ 563 w 656"/>
                <a:gd name="T15" fmla="*/ 259 h 657"/>
                <a:gd name="T16" fmla="*/ 543 w 656"/>
                <a:gd name="T17" fmla="*/ 211 h 657"/>
                <a:gd name="T18" fmla="*/ 609 w 656"/>
                <a:gd name="T19" fmla="*/ 145 h 657"/>
                <a:gd name="T20" fmla="*/ 516 w 656"/>
                <a:gd name="T21" fmla="*/ 53 h 657"/>
                <a:gd name="T22" fmla="*/ 501 w 656"/>
                <a:gd name="T23" fmla="*/ 53 h 657"/>
                <a:gd name="T24" fmla="*/ 442 w 656"/>
                <a:gd name="T25" fmla="*/ 111 h 657"/>
                <a:gd name="T26" fmla="*/ 397 w 656"/>
                <a:gd name="T27" fmla="*/ 11 h 657"/>
                <a:gd name="T28" fmla="*/ 387 w 656"/>
                <a:gd name="T29" fmla="*/ 0 h 657"/>
                <a:gd name="T30" fmla="*/ 255 w 656"/>
                <a:gd name="T31" fmla="*/ 0 h 657"/>
                <a:gd name="T32" fmla="*/ 255 w 656"/>
                <a:gd name="T33" fmla="*/ 92 h 657"/>
                <a:gd name="T34" fmla="*/ 212 w 656"/>
                <a:gd name="T35" fmla="*/ 109 h 657"/>
                <a:gd name="T36" fmla="*/ 147 w 656"/>
                <a:gd name="T37" fmla="*/ 45 h 657"/>
                <a:gd name="T38" fmla="*/ 54 w 656"/>
                <a:gd name="T39" fmla="*/ 138 h 657"/>
                <a:gd name="T40" fmla="*/ 54 w 656"/>
                <a:gd name="T41" fmla="*/ 153 h 657"/>
                <a:gd name="T42" fmla="*/ 110 w 656"/>
                <a:gd name="T43" fmla="*/ 209 h 657"/>
                <a:gd name="T44" fmla="*/ 10 w 656"/>
                <a:gd name="T45" fmla="*/ 256 h 657"/>
                <a:gd name="T46" fmla="*/ 0 w 656"/>
                <a:gd name="T47" fmla="*/ 266 h 657"/>
                <a:gd name="T48" fmla="*/ 0 w 656"/>
                <a:gd name="T49" fmla="*/ 398 h 657"/>
                <a:gd name="T50" fmla="*/ 89 w 656"/>
                <a:gd name="T51" fmla="*/ 398 h 657"/>
                <a:gd name="T52" fmla="*/ 110 w 656"/>
                <a:gd name="T53" fmla="*/ 448 h 657"/>
                <a:gd name="T54" fmla="*/ 47 w 656"/>
                <a:gd name="T55" fmla="*/ 511 h 657"/>
                <a:gd name="T56" fmla="*/ 140 w 656"/>
                <a:gd name="T57" fmla="*/ 604 h 657"/>
                <a:gd name="T58" fmla="*/ 155 w 656"/>
                <a:gd name="T59" fmla="*/ 604 h 657"/>
                <a:gd name="T60" fmla="*/ 212 w 656"/>
                <a:gd name="T61" fmla="*/ 547 h 657"/>
                <a:gd name="T62" fmla="*/ 258 w 656"/>
                <a:gd name="T63" fmla="*/ 646 h 657"/>
                <a:gd name="T64" fmla="*/ 269 w 656"/>
                <a:gd name="T65" fmla="*/ 656 h 657"/>
                <a:gd name="T66" fmla="*/ 401 w 656"/>
                <a:gd name="T67" fmla="*/ 656 h 657"/>
                <a:gd name="T68" fmla="*/ 401 w 656"/>
                <a:gd name="T69" fmla="*/ 563 h 657"/>
                <a:gd name="T70" fmla="*/ 442 w 656"/>
                <a:gd name="T71" fmla="*/ 546 h 657"/>
                <a:gd name="T72" fmla="*/ 508 w 656"/>
                <a:gd name="T73" fmla="*/ 612 h 657"/>
                <a:gd name="T74" fmla="*/ 601 w 656"/>
                <a:gd name="T75" fmla="*/ 519 h 657"/>
                <a:gd name="T76" fmla="*/ 601 w 656"/>
                <a:gd name="T77" fmla="*/ 504 h 657"/>
                <a:gd name="T78" fmla="*/ 543 w 656"/>
                <a:gd name="T79" fmla="*/ 445 h 657"/>
                <a:gd name="T80" fmla="*/ 645 w 656"/>
                <a:gd name="T81" fmla="*/ 401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6" h="657">
                  <a:moveTo>
                    <a:pt x="473" y="328"/>
                  </a:moveTo>
                  <a:lnTo>
                    <a:pt x="473" y="328"/>
                  </a:lnTo>
                  <a:cubicBezTo>
                    <a:pt x="473" y="409"/>
                    <a:pt x="407" y="475"/>
                    <a:pt x="326" y="475"/>
                  </a:cubicBezTo>
                  <a:lnTo>
                    <a:pt x="326" y="475"/>
                  </a:lnTo>
                  <a:cubicBezTo>
                    <a:pt x="245" y="475"/>
                    <a:pt x="179" y="409"/>
                    <a:pt x="179" y="328"/>
                  </a:cubicBezTo>
                  <a:lnTo>
                    <a:pt x="179" y="328"/>
                  </a:lnTo>
                  <a:cubicBezTo>
                    <a:pt x="179" y="247"/>
                    <a:pt x="245" y="181"/>
                    <a:pt x="326" y="181"/>
                  </a:cubicBezTo>
                  <a:lnTo>
                    <a:pt x="326" y="181"/>
                  </a:lnTo>
                  <a:cubicBezTo>
                    <a:pt x="407" y="181"/>
                    <a:pt x="473" y="247"/>
                    <a:pt x="473" y="328"/>
                  </a:cubicBezTo>
                  <a:close/>
                  <a:moveTo>
                    <a:pt x="645" y="401"/>
                  </a:moveTo>
                  <a:lnTo>
                    <a:pt x="655" y="401"/>
                  </a:lnTo>
                  <a:lnTo>
                    <a:pt x="655" y="391"/>
                  </a:lnTo>
                  <a:lnTo>
                    <a:pt x="655" y="269"/>
                  </a:lnTo>
                  <a:lnTo>
                    <a:pt x="655" y="259"/>
                  </a:lnTo>
                  <a:lnTo>
                    <a:pt x="645" y="259"/>
                  </a:lnTo>
                  <a:lnTo>
                    <a:pt x="563" y="259"/>
                  </a:lnTo>
                  <a:lnTo>
                    <a:pt x="563" y="259"/>
                  </a:lnTo>
                  <a:cubicBezTo>
                    <a:pt x="558" y="242"/>
                    <a:pt x="551" y="226"/>
                    <a:pt x="543" y="211"/>
                  </a:cubicBezTo>
                  <a:lnTo>
                    <a:pt x="601" y="153"/>
                  </a:lnTo>
                  <a:lnTo>
                    <a:pt x="609" y="145"/>
                  </a:lnTo>
                  <a:lnTo>
                    <a:pt x="601" y="138"/>
                  </a:lnTo>
                  <a:lnTo>
                    <a:pt x="516" y="53"/>
                  </a:lnTo>
                  <a:lnTo>
                    <a:pt x="508" y="45"/>
                  </a:lnTo>
                  <a:lnTo>
                    <a:pt x="501" y="53"/>
                  </a:lnTo>
                  <a:lnTo>
                    <a:pt x="442" y="111"/>
                  </a:lnTo>
                  <a:lnTo>
                    <a:pt x="442" y="111"/>
                  </a:lnTo>
                  <a:cubicBezTo>
                    <a:pt x="428" y="103"/>
                    <a:pt x="412" y="97"/>
                    <a:pt x="397" y="92"/>
                  </a:cubicBezTo>
                  <a:lnTo>
                    <a:pt x="397" y="11"/>
                  </a:lnTo>
                  <a:lnTo>
                    <a:pt x="397" y="0"/>
                  </a:lnTo>
                  <a:lnTo>
                    <a:pt x="387" y="0"/>
                  </a:lnTo>
                  <a:lnTo>
                    <a:pt x="266" y="0"/>
                  </a:lnTo>
                  <a:lnTo>
                    <a:pt x="255" y="0"/>
                  </a:lnTo>
                  <a:lnTo>
                    <a:pt x="255" y="11"/>
                  </a:lnTo>
                  <a:lnTo>
                    <a:pt x="255" y="92"/>
                  </a:lnTo>
                  <a:lnTo>
                    <a:pt x="255" y="92"/>
                  </a:lnTo>
                  <a:cubicBezTo>
                    <a:pt x="240" y="96"/>
                    <a:pt x="226" y="102"/>
                    <a:pt x="212" y="109"/>
                  </a:cubicBezTo>
                  <a:lnTo>
                    <a:pt x="155" y="53"/>
                  </a:lnTo>
                  <a:lnTo>
                    <a:pt x="147" y="45"/>
                  </a:lnTo>
                  <a:lnTo>
                    <a:pt x="140" y="53"/>
                  </a:lnTo>
                  <a:lnTo>
                    <a:pt x="54" y="138"/>
                  </a:lnTo>
                  <a:lnTo>
                    <a:pt x="47" y="145"/>
                  </a:lnTo>
                  <a:lnTo>
                    <a:pt x="54" y="153"/>
                  </a:lnTo>
                  <a:lnTo>
                    <a:pt x="110" y="209"/>
                  </a:lnTo>
                  <a:lnTo>
                    <a:pt x="110" y="209"/>
                  </a:lnTo>
                  <a:cubicBezTo>
                    <a:pt x="102" y="224"/>
                    <a:pt x="95" y="239"/>
                    <a:pt x="90" y="256"/>
                  </a:cubicBezTo>
                  <a:lnTo>
                    <a:pt x="10" y="256"/>
                  </a:lnTo>
                  <a:lnTo>
                    <a:pt x="0" y="256"/>
                  </a:lnTo>
                  <a:lnTo>
                    <a:pt x="0" y="266"/>
                  </a:lnTo>
                  <a:lnTo>
                    <a:pt x="0" y="387"/>
                  </a:lnTo>
                  <a:lnTo>
                    <a:pt x="0" y="398"/>
                  </a:lnTo>
                  <a:lnTo>
                    <a:pt x="10" y="398"/>
                  </a:lnTo>
                  <a:lnTo>
                    <a:pt x="89" y="398"/>
                  </a:lnTo>
                  <a:lnTo>
                    <a:pt x="89" y="398"/>
                  </a:lnTo>
                  <a:cubicBezTo>
                    <a:pt x="95" y="415"/>
                    <a:pt x="102" y="432"/>
                    <a:pt x="110" y="448"/>
                  </a:cubicBezTo>
                  <a:lnTo>
                    <a:pt x="54" y="504"/>
                  </a:lnTo>
                  <a:lnTo>
                    <a:pt x="47" y="511"/>
                  </a:lnTo>
                  <a:lnTo>
                    <a:pt x="54" y="519"/>
                  </a:lnTo>
                  <a:lnTo>
                    <a:pt x="140" y="604"/>
                  </a:lnTo>
                  <a:lnTo>
                    <a:pt x="147" y="612"/>
                  </a:lnTo>
                  <a:lnTo>
                    <a:pt x="155" y="604"/>
                  </a:lnTo>
                  <a:lnTo>
                    <a:pt x="212" y="547"/>
                  </a:lnTo>
                  <a:lnTo>
                    <a:pt x="212" y="547"/>
                  </a:lnTo>
                  <a:cubicBezTo>
                    <a:pt x="227" y="554"/>
                    <a:pt x="242" y="561"/>
                    <a:pt x="258" y="566"/>
                  </a:cubicBezTo>
                  <a:lnTo>
                    <a:pt x="258" y="646"/>
                  </a:lnTo>
                  <a:lnTo>
                    <a:pt x="258" y="656"/>
                  </a:lnTo>
                  <a:lnTo>
                    <a:pt x="269" y="656"/>
                  </a:lnTo>
                  <a:lnTo>
                    <a:pt x="390" y="656"/>
                  </a:lnTo>
                  <a:lnTo>
                    <a:pt x="401" y="656"/>
                  </a:lnTo>
                  <a:lnTo>
                    <a:pt x="401" y="646"/>
                  </a:lnTo>
                  <a:lnTo>
                    <a:pt x="401" y="563"/>
                  </a:lnTo>
                  <a:lnTo>
                    <a:pt x="401" y="563"/>
                  </a:lnTo>
                  <a:cubicBezTo>
                    <a:pt x="415" y="559"/>
                    <a:pt x="429" y="553"/>
                    <a:pt x="442" y="546"/>
                  </a:cubicBezTo>
                  <a:lnTo>
                    <a:pt x="501" y="604"/>
                  </a:lnTo>
                  <a:lnTo>
                    <a:pt x="508" y="612"/>
                  </a:lnTo>
                  <a:lnTo>
                    <a:pt x="516" y="604"/>
                  </a:lnTo>
                  <a:lnTo>
                    <a:pt x="601" y="519"/>
                  </a:lnTo>
                  <a:lnTo>
                    <a:pt x="609" y="511"/>
                  </a:lnTo>
                  <a:lnTo>
                    <a:pt x="601" y="504"/>
                  </a:lnTo>
                  <a:lnTo>
                    <a:pt x="543" y="445"/>
                  </a:lnTo>
                  <a:lnTo>
                    <a:pt x="543" y="445"/>
                  </a:lnTo>
                  <a:cubicBezTo>
                    <a:pt x="551" y="431"/>
                    <a:pt x="557" y="417"/>
                    <a:pt x="562" y="401"/>
                  </a:cubicBezTo>
                  <a:lnTo>
                    <a:pt x="645" y="401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2" name="Freeform 31">
              <a:extLst>
                <a:ext uri="{FF2B5EF4-FFF2-40B4-BE49-F238E27FC236}">
                  <a16:creationId xmlns="" xmlns:a16="http://schemas.microsoft.com/office/drawing/2014/main" id="{74C6CA2F-C022-A841-9DE0-351B02F6E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4194" y="3295871"/>
              <a:ext cx="942859" cy="942859"/>
            </a:xfrm>
            <a:custGeom>
              <a:avLst/>
              <a:gdLst>
                <a:gd name="connsiteX0" fmla="*/ 309698 w 631465"/>
                <a:gd name="connsiteY0" fmla="*/ 226728 h 631465"/>
                <a:gd name="connsiteX1" fmla="*/ 404735 w 631465"/>
                <a:gd name="connsiteY1" fmla="*/ 311286 h 631465"/>
                <a:gd name="connsiteX2" fmla="*/ 319816 w 631465"/>
                <a:gd name="connsiteY2" fmla="*/ 406323 h 631465"/>
                <a:gd name="connsiteX3" fmla="*/ 225141 w 631465"/>
                <a:gd name="connsiteY3" fmla="*/ 321404 h 631465"/>
                <a:gd name="connsiteX4" fmla="*/ 309698 w 631465"/>
                <a:gd name="connsiteY4" fmla="*/ 226728 h 631465"/>
                <a:gd name="connsiteX5" fmla="*/ 305826 w 631465"/>
                <a:gd name="connsiteY5" fmla="*/ 139405 h 631465"/>
                <a:gd name="connsiteX6" fmla="*/ 139405 w 631465"/>
                <a:gd name="connsiteY6" fmla="*/ 325639 h 631465"/>
                <a:gd name="connsiteX7" fmla="*/ 325639 w 631465"/>
                <a:gd name="connsiteY7" fmla="*/ 492060 h 631465"/>
                <a:gd name="connsiteX8" fmla="*/ 492060 w 631465"/>
                <a:gd name="connsiteY8" fmla="*/ 305826 h 631465"/>
                <a:gd name="connsiteX9" fmla="*/ 305826 w 631465"/>
                <a:gd name="connsiteY9" fmla="*/ 139405 h 631465"/>
                <a:gd name="connsiteX10" fmla="*/ 337166 w 631465"/>
                <a:gd name="connsiteY10" fmla="*/ 0 h 631465"/>
                <a:gd name="connsiteX11" fmla="*/ 340408 w 631465"/>
                <a:gd name="connsiteY11" fmla="*/ 61958 h 631465"/>
                <a:gd name="connsiteX12" fmla="*/ 394080 w 631465"/>
                <a:gd name="connsiteY12" fmla="*/ 73124 h 631465"/>
                <a:gd name="connsiteX13" fmla="*/ 422177 w 631465"/>
                <a:gd name="connsiteY13" fmla="*/ 17651 h 631465"/>
                <a:gd name="connsiteX14" fmla="*/ 492060 w 631465"/>
                <a:gd name="connsiteY14" fmla="*/ 52952 h 631465"/>
                <a:gd name="connsiteX15" fmla="*/ 463963 w 631465"/>
                <a:gd name="connsiteY15" fmla="*/ 108426 h 631465"/>
                <a:gd name="connsiteX16" fmla="*/ 505028 w 631465"/>
                <a:gd name="connsiteY16" fmla="*/ 144808 h 631465"/>
                <a:gd name="connsiteX17" fmla="*/ 556900 w 631465"/>
                <a:gd name="connsiteY17" fmla="*/ 110587 h 631465"/>
                <a:gd name="connsiteX18" fmla="*/ 599766 w 631465"/>
                <a:gd name="connsiteY18" fmla="*/ 176147 h 631465"/>
                <a:gd name="connsiteX19" fmla="*/ 547894 w 631465"/>
                <a:gd name="connsiteY19" fmla="*/ 210368 h 631465"/>
                <a:gd name="connsiteX20" fmla="*/ 565185 w 631465"/>
                <a:gd name="connsiteY20" fmla="*/ 262240 h 631465"/>
                <a:gd name="connsiteX21" fmla="*/ 627142 w 631465"/>
                <a:gd name="connsiteY21" fmla="*/ 258638 h 631465"/>
                <a:gd name="connsiteX22" fmla="*/ 631465 w 631465"/>
                <a:gd name="connsiteY22" fmla="*/ 337166 h 631465"/>
                <a:gd name="connsiteX23" fmla="*/ 569507 w 631465"/>
                <a:gd name="connsiteY23" fmla="*/ 340768 h 631465"/>
                <a:gd name="connsiteX24" fmla="*/ 558340 w 631465"/>
                <a:gd name="connsiteY24" fmla="*/ 394080 h 631465"/>
                <a:gd name="connsiteX25" fmla="*/ 613454 w 631465"/>
                <a:gd name="connsiteY25" fmla="*/ 422177 h 631465"/>
                <a:gd name="connsiteX26" fmla="*/ 578513 w 631465"/>
                <a:gd name="connsiteY26" fmla="*/ 492060 h 631465"/>
                <a:gd name="connsiteX27" fmla="*/ 523039 w 631465"/>
                <a:gd name="connsiteY27" fmla="*/ 464323 h 631465"/>
                <a:gd name="connsiteX28" fmla="*/ 486657 w 631465"/>
                <a:gd name="connsiteY28" fmla="*/ 505028 h 631465"/>
                <a:gd name="connsiteX29" fmla="*/ 520878 w 631465"/>
                <a:gd name="connsiteY29" fmla="*/ 556900 h 631465"/>
                <a:gd name="connsiteX30" fmla="*/ 454957 w 631465"/>
                <a:gd name="connsiteY30" fmla="*/ 599766 h 631465"/>
                <a:gd name="connsiteX31" fmla="*/ 420737 w 631465"/>
                <a:gd name="connsiteY31" fmla="*/ 547894 h 631465"/>
                <a:gd name="connsiteX32" fmla="*/ 369225 w 631465"/>
                <a:gd name="connsiteY32" fmla="*/ 564824 h 631465"/>
                <a:gd name="connsiteX33" fmla="*/ 372827 w 631465"/>
                <a:gd name="connsiteY33" fmla="*/ 627142 h 631465"/>
                <a:gd name="connsiteX34" fmla="*/ 294299 w 631465"/>
                <a:gd name="connsiteY34" fmla="*/ 631465 h 631465"/>
                <a:gd name="connsiteX35" fmla="*/ 290697 w 631465"/>
                <a:gd name="connsiteY35" fmla="*/ 569507 h 631465"/>
                <a:gd name="connsiteX36" fmla="*/ 237385 w 631465"/>
                <a:gd name="connsiteY36" fmla="*/ 558340 h 631465"/>
                <a:gd name="connsiteX37" fmla="*/ 209287 w 631465"/>
                <a:gd name="connsiteY37" fmla="*/ 613814 h 631465"/>
                <a:gd name="connsiteX38" fmla="*/ 139405 w 631465"/>
                <a:gd name="connsiteY38" fmla="*/ 578513 h 631465"/>
                <a:gd name="connsiteX39" fmla="*/ 167142 w 631465"/>
                <a:gd name="connsiteY39" fmla="*/ 523039 h 631465"/>
                <a:gd name="connsiteX40" fmla="*/ 126437 w 631465"/>
                <a:gd name="connsiteY40" fmla="*/ 486657 h 631465"/>
                <a:gd name="connsiteX41" fmla="*/ 74565 w 631465"/>
                <a:gd name="connsiteY41" fmla="*/ 520517 h 631465"/>
                <a:gd name="connsiteX42" fmla="*/ 31339 w 631465"/>
                <a:gd name="connsiteY42" fmla="*/ 454957 h 631465"/>
                <a:gd name="connsiteX43" fmla="*/ 83571 w 631465"/>
                <a:gd name="connsiteY43" fmla="*/ 421097 h 631465"/>
                <a:gd name="connsiteX44" fmla="*/ 66640 w 631465"/>
                <a:gd name="connsiteY44" fmla="*/ 369225 h 631465"/>
                <a:gd name="connsiteX45" fmla="*/ 4323 w 631465"/>
                <a:gd name="connsiteY45" fmla="*/ 372827 h 631465"/>
                <a:gd name="connsiteX46" fmla="*/ 0 w 631465"/>
                <a:gd name="connsiteY46" fmla="*/ 294299 h 631465"/>
                <a:gd name="connsiteX47" fmla="*/ 61958 w 631465"/>
                <a:gd name="connsiteY47" fmla="*/ 290697 h 631465"/>
                <a:gd name="connsiteX48" fmla="*/ 73124 w 631465"/>
                <a:gd name="connsiteY48" fmla="*/ 237385 h 631465"/>
                <a:gd name="connsiteX49" fmla="*/ 17651 w 631465"/>
                <a:gd name="connsiteY49" fmla="*/ 209287 h 631465"/>
                <a:gd name="connsiteX50" fmla="*/ 52952 w 631465"/>
                <a:gd name="connsiteY50" fmla="*/ 139405 h 631465"/>
                <a:gd name="connsiteX51" fmla="*/ 108426 w 631465"/>
                <a:gd name="connsiteY51" fmla="*/ 167142 h 631465"/>
                <a:gd name="connsiteX52" fmla="*/ 144808 w 631465"/>
                <a:gd name="connsiteY52" fmla="*/ 126437 h 631465"/>
                <a:gd name="connsiteX53" fmla="*/ 110587 w 631465"/>
                <a:gd name="connsiteY53" fmla="*/ 74565 h 631465"/>
                <a:gd name="connsiteX54" fmla="*/ 176147 w 631465"/>
                <a:gd name="connsiteY54" fmla="*/ 31699 h 631465"/>
                <a:gd name="connsiteX55" fmla="*/ 210368 w 631465"/>
                <a:gd name="connsiteY55" fmla="*/ 83211 h 631465"/>
                <a:gd name="connsiteX56" fmla="*/ 262240 w 631465"/>
                <a:gd name="connsiteY56" fmla="*/ 66640 h 631465"/>
                <a:gd name="connsiteX57" fmla="*/ 258638 w 631465"/>
                <a:gd name="connsiteY57" fmla="*/ 4683 h 63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31465" h="631465">
                  <a:moveTo>
                    <a:pt x="309698" y="226728"/>
                  </a:moveTo>
                  <a:cubicBezTo>
                    <a:pt x="359204" y="223837"/>
                    <a:pt x="401844" y="261780"/>
                    <a:pt x="404735" y="311286"/>
                  </a:cubicBezTo>
                  <a:cubicBezTo>
                    <a:pt x="407626" y="361153"/>
                    <a:pt x="369683" y="403432"/>
                    <a:pt x="319816" y="406323"/>
                  </a:cubicBezTo>
                  <a:cubicBezTo>
                    <a:pt x="270310" y="409214"/>
                    <a:pt x="227670" y="371271"/>
                    <a:pt x="225141" y="321404"/>
                  </a:cubicBezTo>
                  <a:cubicBezTo>
                    <a:pt x="222250" y="271898"/>
                    <a:pt x="260193" y="229619"/>
                    <a:pt x="309698" y="226728"/>
                  </a:cubicBezTo>
                  <a:close/>
                  <a:moveTo>
                    <a:pt x="305826" y="139405"/>
                  </a:moveTo>
                  <a:cubicBezTo>
                    <a:pt x="208207" y="144808"/>
                    <a:pt x="134002" y="228379"/>
                    <a:pt x="139405" y="325639"/>
                  </a:cubicBezTo>
                  <a:cubicBezTo>
                    <a:pt x="144808" y="423258"/>
                    <a:pt x="228379" y="497823"/>
                    <a:pt x="325639" y="492060"/>
                  </a:cubicBezTo>
                  <a:cubicBezTo>
                    <a:pt x="422898" y="486657"/>
                    <a:pt x="497463" y="403086"/>
                    <a:pt x="492060" y="305826"/>
                  </a:cubicBezTo>
                  <a:cubicBezTo>
                    <a:pt x="486657" y="208207"/>
                    <a:pt x="403086" y="133641"/>
                    <a:pt x="305826" y="139405"/>
                  </a:cubicBezTo>
                  <a:close/>
                  <a:moveTo>
                    <a:pt x="337166" y="0"/>
                  </a:moveTo>
                  <a:lnTo>
                    <a:pt x="340408" y="61958"/>
                  </a:lnTo>
                  <a:cubicBezTo>
                    <a:pt x="359139" y="63759"/>
                    <a:pt x="376790" y="67721"/>
                    <a:pt x="394080" y="73124"/>
                  </a:cubicBezTo>
                  <a:lnTo>
                    <a:pt x="422177" y="17651"/>
                  </a:lnTo>
                  <a:lnTo>
                    <a:pt x="492060" y="52952"/>
                  </a:lnTo>
                  <a:lnTo>
                    <a:pt x="463963" y="108426"/>
                  </a:lnTo>
                  <a:cubicBezTo>
                    <a:pt x="479092" y="118872"/>
                    <a:pt x="492780" y="131120"/>
                    <a:pt x="505028" y="144808"/>
                  </a:cubicBezTo>
                  <a:lnTo>
                    <a:pt x="556900" y="110587"/>
                  </a:lnTo>
                  <a:lnTo>
                    <a:pt x="599766" y="176147"/>
                  </a:lnTo>
                  <a:lnTo>
                    <a:pt x="547894" y="210368"/>
                  </a:lnTo>
                  <a:cubicBezTo>
                    <a:pt x="555098" y="226938"/>
                    <a:pt x="560862" y="244229"/>
                    <a:pt x="565185" y="262240"/>
                  </a:cubicBezTo>
                  <a:lnTo>
                    <a:pt x="627142" y="258638"/>
                  </a:lnTo>
                  <a:lnTo>
                    <a:pt x="631465" y="337166"/>
                  </a:lnTo>
                  <a:lnTo>
                    <a:pt x="569507" y="340768"/>
                  </a:lnTo>
                  <a:cubicBezTo>
                    <a:pt x="567706" y="359139"/>
                    <a:pt x="564104" y="377150"/>
                    <a:pt x="558340" y="394080"/>
                  </a:cubicBezTo>
                  <a:lnTo>
                    <a:pt x="613454" y="422177"/>
                  </a:lnTo>
                  <a:lnTo>
                    <a:pt x="578513" y="492060"/>
                  </a:lnTo>
                  <a:lnTo>
                    <a:pt x="523039" y="464323"/>
                  </a:lnTo>
                  <a:cubicBezTo>
                    <a:pt x="512232" y="479092"/>
                    <a:pt x="500345" y="492780"/>
                    <a:pt x="486657" y="505028"/>
                  </a:cubicBezTo>
                  <a:lnTo>
                    <a:pt x="520878" y="556900"/>
                  </a:lnTo>
                  <a:lnTo>
                    <a:pt x="454957" y="599766"/>
                  </a:lnTo>
                  <a:lnTo>
                    <a:pt x="420737" y="547894"/>
                  </a:lnTo>
                  <a:cubicBezTo>
                    <a:pt x="404527" y="555459"/>
                    <a:pt x="387236" y="561222"/>
                    <a:pt x="369225" y="564824"/>
                  </a:cubicBezTo>
                  <a:lnTo>
                    <a:pt x="372827" y="627142"/>
                  </a:lnTo>
                  <a:lnTo>
                    <a:pt x="294299" y="631465"/>
                  </a:lnTo>
                  <a:lnTo>
                    <a:pt x="290697" y="569507"/>
                  </a:lnTo>
                  <a:cubicBezTo>
                    <a:pt x="272326" y="567346"/>
                    <a:pt x="254315" y="563744"/>
                    <a:pt x="237385" y="558340"/>
                  </a:cubicBezTo>
                  <a:lnTo>
                    <a:pt x="209287" y="613814"/>
                  </a:lnTo>
                  <a:lnTo>
                    <a:pt x="139405" y="578513"/>
                  </a:lnTo>
                  <a:lnTo>
                    <a:pt x="167142" y="523039"/>
                  </a:lnTo>
                  <a:cubicBezTo>
                    <a:pt x="152373" y="512592"/>
                    <a:pt x="138684" y="500345"/>
                    <a:pt x="126437" y="486657"/>
                  </a:cubicBezTo>
                  <a:lnTo>
                    <a:pt x="74565" y="520517"/>
                  </a:lnTo>
                  <a:lnTo>
                    <a:pt x="31339" y="454957"/>
                  </a:lnTo>
                  <a:lnTo>
                    <a:pt x="83571" y="421097"/>
                  </a:lnTo>
                  <a:cubicBezTo>
                    <a:pt x="76006" y="404527"/>
                    <a:pt x="70243" y="387236"/>
                    <a:pt x="66640" y="369225"/>
                  </a:cubicBezTo>
                  <a:lnTo>
                    <a:pt x="4323" y="372827"/>
                  </a:lnTo>
                  <a:lnTo>
                    <a:pt x="0" y="294299"/>
                  </a:lnTo>
                  <a:lnTo>
                    <a:pt x="61958" y="290697"/>
                  </a:lnTo>
                  <a:cubicBezTo>
                    <a:pt x="63759" y="272326"/>
                    <a:pt x="67721" y="254675"/>
                    <a:pt x="73124" y="237385"/>
                  </a:cubicBezTo>
                  <a:lnTo>
                    <a:pt x="17651" y="209287"/>
                  </a:lnTo>
                  <a:lnTo>
                    <a:pt x="52952" y="139405"/>
                  </a:lnTo>
                  <a:lnTo>
                    <a:pt x="108426" y="167142"/>
                  </a:lnTo>
                  <a:cubicBezTo>
                    <a:pt x="118872" y="152373"/>
                    <a:pt x="131120" y="138684"/>
                    <a:pt x="144808" y="126437"/>
                  </a:cubicBezTo>
                  <a:lnTo>
                    <a:pt x="110587" y="74565"/>
                  </a:lnTo>
                  <a:lnTo>
                    <a:pt x="176147" y="31699"/>
                  </a:lnTo>
                  <a:lnTo>
                    <a:pt x="210368" y="83211"/>
                  </a:lnTo>
                  <a:cubicBezTo>
                    <a:pt x="226938" y="76006"/>
                    <a:pt x="244229" y="70243"/>
                    <a:pt x="262240" y="66640"/>
                  </a:cubicBezTo>
                  <a:lnTo>
                    <a:pt x="258638" y="4683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9B34FF71-FA57-9D45-BF16-F42AE12D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92" y="6107863"/>
              <a:ext cx="331659" cy="331659"/>
            </a:xfrm>
            <a:custGeom>
              <a:avLst/>
              <a:gdLst>
                <a:gd name="connsiteX0" fmla="*/ 108354 w 221890"/>
                <a:gd name="connsiteY0" fmla="*/ 78511 h 221889"/>
                <a:gd name="connsiteX1" fmla="*/ 141437 w 221890"/>
                <a:gd name="connsiteY1" fmla="*/ 108162 h 221889"/>
                <a:gd name="connsiteX2" fmla="*/ 111950 w 221890"/>
                <a:gd name="connsiteY2" fmla="*/ 141790 h 221889"/>
                <a:gd name="connsiteX3" fmla="*/ 78507 w 221890"/>
                <a:gd name="connsiteY3" fmla="*/ 111778 h 221889"/>
                <a:gd name="connsiteX4" fmla="*/ 108354 w 221890"/>
                <a:gd name="connsiteY4" fmla="*/ 78511 h 221889"/>
                <a:gd name="connsiteX5" fmla="*/ 107343 w 221890"/>
                <a:gd name="connsiteY5" fmla="*/ 48708 h 221889"/>
                <a:gd name="connsiteX6" fmla="*/ 48989 w 221890"/>
                <a:gd name="connsiteY6" fmla="*/ 114372 h 221889"/>
                <a:gd name="connsiteX7" fmla="*/ 114187 w 221890"/>
                <a:gd name="connsiteY7" fmla="*/ 173182 h 221889"/>
                <a:gd name="connsiteX8" fmla="*/ 172541 w 221890"/>
                <a:gd name="connsiteY8" fmla="*/ 107156 h 221889"/>
                <a:gd name="connsiteX9" fmla="*/ 107343 w 221890"/>
                <a:gd name="connsiteY9" fmla="*/ 48708 h 221889"/>
                <a:gd name="connsiteX10" fmla="*/ 118510 w 221890"/>
                <a:gd name="connsiteY10" fmla="*/ 0 h 221889"/>
                <a:gd name="connsiteX11" fmla="*/ 119590 w 221890"/>
                <a:gd name="connsiteY11" fmla="*/ 21648 h 221889"/>
                <a:gd name="connsiteX12" fmla="*/ 138321 w 221890"/>
                <a:gd name="connsiteY12" fmla="*/ 25617 h 221889"/>
                <a:gd name="connsiteX13" fmla="*/ 148047 w 221890"/>
                <a:gd name="connsiteY13" fmla="*/ 6134 h 221889"/>
                <a:gd name="connsiteX14" fmla="*/ 172541 w 221890"/>
                <a:gd name="connsiteY14" fmla="*/ 18401 h 221889"/>
                <a:gd name="connsiteX15" fmla="*/ 162815 w 221890"/>
                <a:gd name="connsiteY15" fmla="*/ 37884 h 221889"/>
                <a:gd name="connsiteX16" fmla="*/ 177224 w 221890"/>
                <a:gd name="connsiteY16" fmla="*/ 50872 h 221889"/>
                <a:gd name="connsiteX17" fmla="*/ 195595 w 221890"/>
                <a:gd name="connsiteY17" fmla="*/ 38966 h 221889"/>
                <a:gd name="connsiteX18" fmla="*/ 210723 w 221890"/>
                <a:gd name="connsiteY18" fmla="*/ 62057 h 221889"/>
                <a:gd name="connsiteX19" fmla="*/ 192353 w 221890"/>
                <a:gd name="connsiteY19" fmla="*/ 73963 h 221889"/>
                <a:gd name="connsiteX20" fmla="*/ 198476 w 221890"/>
                <a:gd name="connsiteY20" fmla="*/ 92003 h 221889"/>
                <a:gd name="connsiteX21" fmla="*/ 220089 w 221890"/>
                <a:gd name="connsiteY21" fmla="*/ 90921 h 221889"/>
                <a:gd name="connsiteX22" fmla="*/ 221890 w 221890"/>
                <a:gd name="connsiteY22" fmla="*/ 118341 h 221889"/>
                <a:gd name="connsiteX23" fmla="*/ 199917 w 221890"/>
                <a:gd name="connsiteY23" fmla="*/ 119784 h 221889"/>
                <a:gd name="connsiteX24" fmla="*/ 195955 w 221890"/>
                <a:gd name="connsiteY24" fmla="*/ 138546 h 221889"/>
                <a:gd name="connsiteX25" fmla="*/ 215406 w 221890"/>
                <a:gd name="connsiteY25" fmla="*/ 148287 h 221889"/>
                <a:gd name="connsiteX26" fmla="*/ 203159 w 221890"/>
                <a:gd name="connsiteY26" fmla="*/ 173182 h 221889"/>
                <a:gd name="connsiteX27" fmla="*/ 183708 w 221890"/>
                <a:gd name="connsiteY27" fmla="*/ 163080 h 221889"/>
                <a:gd name="connsiteX28" fmla="*/ 170740 w 221890"/>
                <a:gd name="connsiteY28" fmla="*/ 177512 h 221889"/>
                <a:gd name="connsiteX29" fmla="*/ 182987 w 221890"/>
                <a:gd name="connsiteY29" fmla="*/ 195912 h 221889"/>
                <a:gd name="connsiteX30" fmla="*/ 159934 w 221890"/>
                <a:gd name="connsiteY30" fmla="*/ 210705 h 221889"/>
                <a:gd name="connsiteX31" fmla="*/ 147687 w 221890"/>
                <a:gd name="connsiteY31" fmla="*/ 192665 h 221889"/>
                <a:gd name="connsiteX32" fmla="*/ 129676 w 221890"/>
                <a:gd name="connsiteY32" fmla="*/ 198438 h 221889"/>
                <a:gd name="connsiteX33" fmla="*/ 130757 w 221890"/>
                <a:gd name="connsiteY33" fmla="*/ 220446 h 221889"/>
                <a:gd name="connsiteX34" fmla="*/ 103381 w 221890"/>
                <a:gd name="connsiteY34" fmla="*/ 221889 h 221889"/>
                <a:gd name="connsiteX35" fmla="*/ 101940 w 221890"/>
                <a:gd name="connsiteY35" fmla="*/ 200242 h 221889"/>
                <a:gd name="connsiteX36" fmla="*/ 83569 w 221890"/>
                <a:gd name="connsiteY36" fmla="*/ 196273 h 221889"/>
                <a:gd name="connsiteX37" fmla="*/ 73483 w 221890"/>
                <a:gd name="connsiteY37" fmla="*/ 215756 h 221889"/>
                <a:gd name="connsiteX38" fmla="*/ 48989 w 221890"/>
                <a:gd name="connsiteY38" fmla="*/ 203489 h 221889"/>
                <a:gd name="connsiteX39" fmla="*/ 58715 w 221890"/>
                <a:gd name="connsiteY39" fmla="*/ 183645 h 221889"/>
                <a:gd name="connsiteX40" fmla="*/ 44306 w 221890"/>
                <a:gd name="connsiteY40" fmla="*/ 171017 h 221889"/>
                <a:gd name="connsiteX41" fmla="*/ 26296 w 221890"/>
                <a:gd name="connsiteY41" fmla="*/ 182924 h 221889"/>
                <a:gd name="connsiteX42" fmla="*/ 11167 w 221890"/>
                <a:gd name="connsiteY42" fmla="*/ 159833 h 221889"/>
                <a:gd name="connsiteX43" fmla="*/ 29177 w 221890"/>
                <a:gd name="connsiteY43" fmla="*/ 147926 h 221889"/>
                <a:gd name="connsiteX44" fmla="*/ 23414 w 221890"/>
                <a:gd name="connsiteY44" fmla="*/ 129887 h 221889"/>
                <a:gd name="connsiteX45" fmla="*/ 1441 w 221890"/>
                <a:gd name="connsiteY45" fmla="*/ 130969 h 221889"/>
                <a:gd name="connsiteX46" fmla="*/ 0 w 221890"/>
                <a:gd name="connsiteY46" fmla="*/ 103188 h 221889"/>
                <a:gd name="connsiteX47" fmla="*/ 21973 w 221890"/>
                <a:gd name="connsiteY47" fmla="*/ 102105 h 221889"/>
                <a:gd name="connsiteX48" fmla="*/ 25575 w 221890"/>
                <a:gd name="connsiteY48" fmla="*/ 83344 h 221889"/>
                <a:gd name="connsiteX49" fmla="*/ 6124 w 221890"/>
                <a:gd name="connsiteY49" fmla="*/ 73242 h 221889"/>
                <a:gd name="connsiteX50" fmla="*/ 18731 w 221890"/>
                <a:gd name="connsiteY50" fmla="*/ 48708 h 221889"/>
                <a:gd name="connsiteX51" fmla="*/ 38183 w 221890"/>
                <a:gd name="connsiteY51" fmla="*/ 58449 h 221889"/>
                <a:gd name="connsiteX52" fmla="*/ 50790 w 221890"/>
                <a:gd name="connsiteY52" fmla="*/ 44378 h 221889"/>
                <a:gd name="connsiteX53" fmla="*/ 38903 w 221890"/>
                <a:gd name="connsiteY53" fmla="*/ 25978 h 221889"/>
                <a:gd name="connsiteX54" fmla="*/ 61956 w 221890"/>
                <a:gd name="connsiteY54" fmla="*/ 10824 h 221889"/>
                <a:gd name="connsiteX55" fmla="*/ 73843 w 221890"/>
                <a:gd name="connsiteY55" fmla="*/ 29225 h 221889"/>
                <a:gd name="connsiteX56" fmla="*/ 92214 w 221890"/>
                <a:gd name="connsiteY56" fmla="*/ 23091 h 221889"/>
                <a:gd name="connsiteX57" fmla="*/ 90773 w 221890"/>
                <a:gd name="connsiteY57" fmla="*/ 1443 h 22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21890" h="221889">
                  <a:moveTo>
                    <a:pt x="108354" y="78511"/>
                  </a:moveTo>
                  <a:cubicBezTo>
                    <a:pt x="125615" y="77788"/>
                    <a:pt x="140718" y="90806"/>
                    <a:pt x="141437" y="108162"/>
                  </a:cubicBezTo>
                  <a:cubicBezTo>
                    <a:pt x="142516" y="125880"/>
                    <a:pt x="129211" y="140706"/>
                    <a:pt x="111950" y="141790"/>
                  </a:cubicBezTo>
                  <a:cubicBezTo>
                    <a:pt x="94330" y="142514"/>
                    <a:pt x="79586" y="129135"/>
                    <a:pt x="78507" y="111778"/>
                  </a:cubicBezTo>
                  <a:cubicBezTo>
                    <a:pt x="77788" y="94422"/>
                    <a:pt x="90734" y="79596"/>
                    <a:pt x="108354" y="78511"/>
                  </a:cubicBezTo>
                  <a:close/>
                  <a:moveTo>
                    <a:pt x="107343" y="48708"/>
                  </a:moveTo>
                  <a:cubicBezTo>
                    <a:pt x="73123" y="50872"/>
                    <a:pt x="47188" y="80097"/>
                    <a:pt x="48989" y="114372"/>
                  </a:cubicBezTo>
                  <a:cubicBezTo>
                    <a:pt x="50790" y="148648"/>
                    <a:pt x="80327" y="174986"/>
                    <a:pt x="114187" y="173182"/>
                  </a:cubicBezTo>
                  <a:cubicBezTo>
                    <a:pt x="148407" y="171017"/>
                    <a:pt x="174702" y="141793"/>
                    <a:pt x="172541" y="107156"/>
                  </a:cubicBezTo>
                  <a:cubicBezTo>
                    <a:pt x="170740" y="73242"/>
                    <a:pt x="141563" y="46904"/>
                    <a:pt x="107343" y="48708"/>
                  </a:cubicBezTo>
                  <a:close/>
                  <a:moveTo>
                    <a:pt x="118510" y="0"/>
                  </a:moveTo>
                  <a:lnTo>
                    <a:pt x="119590" y="21648"/>
                  </a:lnTo>
                  <a:cubicBezTo>
                    <a:pt x="126074" y="22370"/>
                    <a:pt x="132198" y="23813"/>
                    <a:pt x="138321" y="25617"/>
                  </a:cubicBezTo>
                  <a:lnTo>
                    <a:pt x="148047" y="6134"/>
                  </a:lnTo>
                  <a:lnTo>
                    <a:pt x="172541" y="18401"/>
                  </a:lnTo>
                  <a:lnTo>
                    <a:pt x="162815" y="37884"/>
                  </a:lnTo>
                  <a:cubicBezTo>
                    <a:pt x="168219" y="41492"/>
                    <a:pt x="172901" y="46182"/>
                    <a:pt x="177224" y="50872"/>
                  </a:cubicBezTo>
                  <a:lnTo>
                    <a:pt x="195595" y="38966"/>
                  </a:lnTo>
                  <a:lnTo>
                    <a:pt x="210723" y="62057"/>
                  </a:lnTo>
                  <a:lnTo>
                    <a:pt x="192353" y="73963"/>
                  </a:lnTo>
                  <a:cubicBezTo>
                    <a:pt x="194874" y="79736"/>
                    <a:pt x="197035" y="85870"/>
                    <a:pt x="198476" y="92003"/>
                  </a:cubicBezTo>
                  <a:lnTo>
                    <a:pt x="220089" y="90921"/>
                  </a:lnTo>
                  <a:lnTo>
                    <a:pt x="221890" y="118341"/>
                  </a:lnTo>
                  <a:lnTo>
                    <a:pt x="199917" y="119784"/>
                  </a:lnTo>
                  <a:cubicBezTo>
                    <a:pt x="199197" y="126279"/>
                    <a:pt x="197756" y="132412"/>
                    <a:pt x="195955" y="138546"/>
                  </a:cubicBezTo>
                  <a:lnTo>
                    <a:pt x="215406" y="148287"/>
                  </a:lnTo>
                  <a:lnTo>
                    <a:pt x="203159" y="173182"/>
                  </a:lnTo>
                  <a:lnTo>
                    <a:pt x="183708" y="163080"/>
                  </a:lnTo>
                  <a:cubicBezTo>
                    <a:pt x="179745" y="168492"/>
                    <a:pt x="175783" y="173182"/>
                    <a:pt x="170740" y="177512"/>
                  </a:cubicBezTo>
                  <a:lnTo>
                    <a:pt x="182987" y="195912"/>
                  </a:lnTo>
                  <a:lnTo>
                    <a:pt x="159934" y="210705"/>
                  </a:lnTo>
                  <a:lnTo>
                    <a:pt x="147687" y="192665"/>
                  </a:lnTo>
                  <a:cubicBezTo>
                    <a:pt x="141923" y="195191"/>
                    <a:pt x="135800" y="196995"/>
                    <a:pt x="129676" y="198438"/>
                  </a:cubicBezTo>
                  <a:lnTo>
                    <a:pt x="130757" y="220446"/>
                  </a:lnTo>
                  <a:lnTo>
                    <a:pt x="103381" y="221889"/>
                  </a:lnTo>
                  <a:lnTo>
                    <a:pt x="101940" y="200242"/>
                  </a:lnTo>
                  <a:cubicBezTo>
                    <a:pt x="95816" y="199520"/>
                    <a:pt x="89332" y="198077"/>
                    <a:pt x="83569" y="196273"/>
                  </a:cubicBezTo>
                  <a:lnTo>
                    <a:pt x="73483" y="215756"/>
                  </a:lnTo>
                  <a:lnTo>
                    <a:pt x="48989" y="203489"/>
                  </a:lnTo>
                  <a:lnTo>
                    <a:pt x="58715" y="183645"/>
                  </a:lnTo>
                  <a:cubicBezTo>
                    <a:pt x="53672" y="180037"/>
                    <a:pt x="48629" y="175708"/>
                    <a:pt x="44306" y="171017"/>
                  </a:cubicBezTo>
                  <a:lnTo>
                    <a:pt x="26296" y="182924"/>
                  </a:lnTo>
                  <a:lnTo>
                    <a:pt x="11167" y="159833"/>
                  </a:lnTo>
                  <a:lnTo>
                    <a:pt x="29177" y="147926"/>
                  </a:lnTo>
                  <a:cubicBezTo>
                    <a:pt x="26656" y="142154"/>
                    <a:pt x="24495" y="136020"/>
                    <a:pt x="23414" y="129887"/>
                  </a:cubicBezTo>
                  <a:lnTo>
                    <a:pt x="1441" y="130969"/>
                  </a:lnTo>
                  <a:lnTo>
                    <a:pt x="0" y="103188"/>
                  </a:lnTo>
                  <a:lnTo>
                    <a:pt x="21973" y="102105"/>
                  </a:lnTo>
                  <a:cubicBezTo>
                    <a:pt x="22333" y="95611"/>
                    <a:pt x="23774" y="89478"/>
                    <a:pt x="25575" y="83344"/>
                  </a:cubicBezTo>
                  <a:lnTo>
                    <a:pt x="6124" y="73242"/>
                  </a:lnTo>
                  <a:lnTo>
                    <a:pt x="18731" y="48708"/>
                  </a:lnTo>
                  <a:lnTo>
                    <a:pt x="38183" y="58449"/>
                  </a:lnTo>
                  <a:cubicBezTo>
                    <a:pt x="41785" y="53398"/>
                    <a:pt x="46107" y="48708"/>
                    <a:pt x="50790" y="44378"/>
                  </a:cubicBezTo>
                  <a:lnTo>
                    <a:pt x="38903" y="25978"/>
                  </a:lnTo>
                  <a:lnTo>
                    <a:pt x="61956" y="10824"/>
                  </a:lnTo>
                  <a:lnTo>
                    <a:pt x="73843" y="29225"/>
                  </a:lnTo>
                  <a:cubicBezTo>
                    <a:pt x="79607" y="26699"/>
                    <a:pt x="85730" y="24534"/>
                    <a:pt x="92214" y="23091"/>
                  </a:cubicBezTo>
                  <a:lnTo>
                    <a:pt x="90773" y="144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5192E98D-ED12-AA4B-A3B1-85D3E00A1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909" y="4937582"/>
              <a:ext cx="438263" cy="440633"/>
            </a:xfrm>
            <a:custGeom>
              <a:avLst/>
              <a:gdLst>
                <a:gd name="connsiteX0" fmla="*/ 143907 w 293328"/>
                <a:gd name="connsiteY0" fmla="*/ 106204 h 294915"/>
                <a:gd name="connsiteX1" fmla="*/ 187483 w 293328"/>
                <a:gd name="connsiteY1" fmla="*/ 145137 h 294915"/>
                <a:gd name="connsiteX2" fmla="*/ 148550 w 293328"/>
                <a:gd name="connsiteY2" fmla="*/ 189071 h 294915"/>
                <a:gd name="connsiteX3" fmla="*/ 104616 w 293328"/>
                <a:gd name="connsiteY3" fmla="*/ 150138 h 294915"/>
                <a:gd name="connsiteX4" fmla="*/ 143907 w 293328"/>
                <a:gd name="connsiteY4" fmla="*/ 106204 h 294915"/>
                <a:gd name="connsiteX5" fmla="*/ 141817 w 293328"/>
                <a:gd name="connsiteY5" fmla="*/ 65256 h 294915"/>
                <a:gd name="connsiteX6" fmla="*/ 64625 w 293328"/>
                <a:gd name="connsiteY6" fmla="*/ 152144 h 294915"/>
                <a:gd name="connsiteX7" fmla="*/ 151152 w 293328"/>
                <a:gd name="connsiteY7" fmla="*/ 229658 h 294915"/>
                <a:gd name="connsiteX8" fmla="*/ 228703 w 293328"/>
                <a:gd name="connsiteY8" fmla="*/ 142770 h 294915"/>
                <a:gd name="connsiteX9" fmla="*/ 141817 w 293328"/>
                <a:gd name="connsiteY9" fmla="*/ 65256 h 294915"/>
                <a:gd name="connsiteX10" fmla="*/ 156537 w 293328"/>
                <a:gd name="connsiteY10" fmla="*/ 0 h 294915"/>
                <a:gd name="connsiteX11" fmla="*/ 157974 w 293328"/>
                <a:gd name="connsiteY11" fmla="*/ 29203 h 294915"/>
                <a:gd name="connsiteX12" fmla="*/ 183106 w 293328"/>
                <a:gd name="connsiteY12" fmla="*/ 34250 h 294915"/>
                <a:gd name="connsiteX13" fmla="*/ 196031 w 293328"/>
                <a:gd name="connsiteY13" fmla="*/ 8292 h 294915"/>
                <a:gd name="connsiteX14" fmla="*/ 228703 w 293328"/>
                <a:gd name="connsiteY14" fmla="*/ 24877 h 294915"/>
                <a:gd name="connsiteX15" fmla="*/ 215418 w 293328"/>
                <a:gd name="connsiteY15" fmla="*/ 50835 h 294915"/>
                <a:gd name="connsiteX16" fmla="*/ 234447 w 293328"/>
                <a:gd name="connsiteY16" fmla="*/ 67780 h 294915"/>
                <a:gd name="connsiteX17" fmla="*/ 258502 w 293328"/>
                <a:gd name="connsiteY17" fmla="*/ 51916 h 294915"/>
                <a:gd name="connsiteX18" fmla="*/ 278608 w 293328"/>
                <a:gd name="connsiteY18" fmla="*/ 82562 h 294915"/>
                <a:gd name="connsiteX19" fmla="*/ 254553 w 293328"/>
                <a:gd name="connsiteY19" fmla="*/ 98425 h 294915"/>
                <a:gd name="connsiteX20" fmla="*/ 262451 w 293328"/>
                <a:gd name="connsiteY20" fmla="*/ 122581 h 294915"/>
                <a:gd name="connsiteX21" fmla="*/ 291174 w 293328"/>
                <a:gd name="connsiteY21" fmla="*/ 120778 h 294915"/>
                <a:gd name="connsiteX22" fmla="*/ 293328 w 293328"/>
                <a:gd name="connsiteY22" fmla="*/ 157552 h 294915"/>
                <a:gd name="connsiteX23" fmla="*/ 264247 w 293328"/>
                <a:gd name="connsiteY23" fmla="*/ 158994 h 294915"/>
                <a:gd name="connsiteX24" fmla="*/ 259220 w 293328"/>
                <a:gd name="connsiteY24" fmla="*/ 183871 h 294915"/>
                <a:gd name="connsiteX25" fmla="*/ 285070 w 293328"/>
                <a:gd name="connsiteY25" fmla="*/ 197211 h 294915"/>
                <a:gd name="connsiteX26" fmla="*/ 268555 w 293328"/>
                <a:gd name="connsiteY26" fmla="*/ 229658 h 294915"/>
                <a:gd name="connsiteX27" fmla="*/ 243064 w 293328"/>
                <a:gd name="connsiteY27" fmla="*/ 216679 h 294915"/>
                <a:gd name="connsiteX28" fmla="*/ 226189 w 293328"/>
                <a:gd name="connsiteY28" fmla="*/ 235787 h 294915"/>
                <a:gd name="connsiteX29" fmla="*/ 241987 w 293328"/>
                <a:gd name="connsiteY29" fmla="*/ 259943 h 294915"/>
                <a:gd name="connsiteX30" fmla="*/ 211469 w 293328"/>
                <a:gd name="connsiteY30" fmla="*/ 280133 h 294915"/>
                <a:gd name="connsiteX31" fmla="*/ 195313 w 293328"/>
                <a:gd name="connsiteY31" fmla="*/ 255617 h 294915"/>
                <a:gd name="connsiteX32" fmla="*/ 171258 w 293328"/>
                <a:gd name="connsiteY32" fmla="*/ 263909 h 294915"/>
                <a:gd name="connsiteX33" fmla="*/ 172694 w 293328"/>
                <a:gd name="connsiteY33" fmla="*/ 292751 h 294915"/>
                <a:gd name="connsiteX34" fmla="*/ 136432 w 293328"/>
                <a:gd name="connsiteY34" fmla="*/ 294915 h 294915"/>
                <a:gd name="connsiteX35" fmla="*/ 134996 w 293328"/>
                <a:gd name="connsiteY35" fmla="*/ 265712 h 294915"/>
                <a:gd name="connsiteX36" fmla="*/ 110223 w 293328"/>
                <a:gd name="connsiteY36" fmla="*/ 260664 h 294915"/>
                <a:gd name="connsiteX37" fmla="*/ 97297 w 293328"/>
                <a:gd name="connsiteY37" fmla="*/ 286622 h 294915"/>
                <a:gd name="connsiteX38" fmla="*/ 64625 w 293328"/>
                <a:gd name="connsiteY38" fmla="*/ 270038 h 294915"/>
                <a:gd name="connsiteX39" fmla="*/ 77191 w 293328"/>
                <a:gd name="connsiteY39" fmla="*/ 244080 h 294915"/>
                <a:gd name="connsiteX40" fmla="*/ 58522 w 293328"/>
                <a:gd name="connsiteY40" fmla="*/ 227135 h 294915"/>
                <a:gd name="connsiteX41" fmla="*/ 34467 w 293328"/>
                <a:gd name="connsiteY41" fmla="*/ 242998 h 294915"/>
                <a:gd name="connsiteX42" fmla="*/ 14720 w 293328"/>
                <a:gd name="connsiteY42" fmla="*/ 212714 h 294915"/>
                <a:gd name="connsiteX43" fmla="*/ 38416 w 293328"/>
                <a:gd name="connsiteY43" fmla="*/ 196490 h 294915"/>
                <a:gd name="connsiteX44" fmla="*/ 30877 w 293328"/>
                <a:gd name="connsiteY44" fmla="*/ 172334 h 294915"/>
                <a:gd name="connsiteX45" fmla="*/ 1795 w 293328"/>
                <a:gd name="connsiteY45" fmla="*/ 174137 h 294915"/>
                <a:gd name="connsiteX46" fmla="*/ 0 w 293328"/>
                <a:gd name="connsiteY46" fmla="*/ 137362 h 294915"/>
                <a:gd name="connsiteX47" fmla="*/ 28722 w 293328"/>
                <a:gd name="connsiteY47" fmla="*/ 135920 h 294915"/>
                <a:gd name="connsiteX48" fmla="*/ 33749 w 293328"/>
                <a:gd name="connsiteY48" fmla="*/ 111044 h 294915"/>
                <a:gd name="connsiteX49" fmla="*/ 7899 w 293328"/>
                <a:gd name="connsiteY49" fmla="*/ 97704 h 294915"/>
                <a:gd name="connsiteX50" fmla="*/ 24414 w 293328"/>
                <a:gd name="connsiteY50" fmla="*/ 65256 h 294915"/>
                <a:gd name="connsiteX51" fmla="*/ 50264 w 293328"/>
                <a:gd name="connsiteY51" fmla="*/ 78235 h 294915"/>
                <a:gd name="connsiteX52" fmla="*/ 67139 w 293328"/>
                <a:gd name="connsiteY52" fmla="*/ 59127 h 294915"/>
                <a:gd name="connsiteX53" fmla="*/ 51341 w 293328"/>
                <a:gd name="connsiteY53" fmla="*/ 34971 h 294915"/>
                <a:gd name="connsiteX54" fmla="*/ 81859 w 293328"/>
                <a:gd name="connsiteY54" fmla="*/ 14782 h 294915"/>
                <a:gd name="connsiteX55" fmla="*/ 97656 w 293328"/>
                <a:gd name="connsiteY55" fmla="*/ 38937 h 294915"/>
                <a:gd name="connsiteX56" fmla="*/ 121711 w 293328"/>
                <a:gd name="connsiteY56" fmla="*/ 31006 h 294915"/>
                <a:gd name="connsiteX57" fmla="*/ 119916 w 293328"/>
                <a:gd name="connsiteY57" fmla="*/ 2163 h 294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93328" h="294915">
                  <a:moveTo>
                    <a:pt x="143907" y="106204"/>
                  </a:moveTo>
                  <a:cubicBezTo>
                    <a:pt x="166767" y="104775"/>
                    <a:pt x="186055" y="122277"/>
                    <a:pt x="187483" y="145137"/>
                  </a:cubicBezTo>
                  <a:cubicBezTo>
                    <a:pt x="188555" y="167997"/>
                    <a:pt x="171410" y="187643"/>
                    <a:pt x="148550" y="189071"/>
                  </a:cubicBezTo>
                  <a:cubicBezTo>
                    <a:pt x="125690" y="190143"/>
                    <a:pt x="106045" y="172998"/>
                    <a:pt x="104616" y="150138"/>
                  </a:cubicBezTo>
                  <a:cubicBezTo>
                    <a:pt x="103187" y="127278"/>
                    <a:pt x="121047" y="107633"/>
                    <a:pt x="143907" y="106204"/>
                  </a:cubicBezTo>
                  <a:close/>
                  <a:moveTo>
                    <a:pt x="141817" y="65256"/>
                  </a:moveTo>
                  <a:cubicBezTo>
                    <a:pt x="96579" y="67780"/>
                    <a:pt x="62112" y="106717"/>
                    <a:pt x="64625" y="152144"/>
                  </a:cubicBezTo>
                  <a:cubicBezTo>
                    <a:pt x="67139" y="197571"/>
                    <a:pt x="105914" y="232543"/>
                    <a:pt x="151152" y="229658"/>
                  </a:cubicBezTo>
                  <a:cubicBezTo>
                    <a:pt x="196390" y="227135"/>
                    <a:pt x="231216" y="188197"/>
                    <a:pt x="228703" y="142770"/>
                  </a:cubicBezTo>
                  <a:cubicBezTo>
                    <a:pt x="225830" y="97343"/>
                    <a:pt x="187055" y="62732"/>
                    <a:pt x="141817" y="65256"/>
                  </a:cubicBezTo>
                  <a:close/>
                  <a:moveTo>
                    <a:pt x="156537" y="0"/>
                  </a:moveTo>
                  <a:lnTo>
                    <a:pt x="157974" y="29203"/>
                  </a:lnTo>
                  <a:cubicBezTo>
                    <a:pt x="166590" y="29924"/>
                    <a:pt x="174848" y="31727"/>
                    <a:pt x="183106" y="34250"/>
                  </a:cubicBezTo>
                  <a:lnTo>
                    <a:pt x="196031" y="8292"/>
                  </a:lnTo>
                  <a:lnTo>
                    <a:pt x="228703" y="24877"/>
                  </a:lnTo>
                  <a:lnTo>
                    <a:pt x="215418" y="50835"/>
                  </a:lnTo>
                  <a:cubicBezTo>
                    <a:pt x="222599" y="55522"/>
                    <a:pt x="228703" y="61290"/>
                    <a:pt x="234447" y="67780"/>
                  </a:cubicBezTo>
                  <a:lnTo>
                    <a:pt x="258502" y="51916"/>
                  </a:lnTo>
                  <a:lnTo>
                    <a:pt x="278608" y="82562"/>
                  </a:lnTo>
                  <a:lnTo>
                    <a:pt x="254553" y="98425"/>
                  </a:lnTo>
                  <a:cubicBezTo>
                    <a:pt x="257784" y="105996"/>
                    <a:pt x="260656" y="113928"/>
                    <a:pt x="262451" y="122581"/>
                  </a:cubicBezTo>
                  <a:lnTo>
                    <a:pt x="291174" y="120778"/>
                  </a:lnTo>
                  <a:lnTo>
                    <a:pt x="293328" y="157552"/>
                  </a:lnTo>
                  <a:lnTo>
                    <a:pt x="264247" y="158994"/>
                  </a:lnTo>
                  <a:cubicBezTo>
                    <a:pt x="263529" y="167647"/>
                    <a:pt x="262092" y="175939"/>
                    <a:pt x="259220" y="183871"/>
                  </a:cubicBezTo>
                  <a:lnTo>
                    <a:pt x="285070" y="197211"/>
                  </a:lnTo>
                  <a:lnTo>
                    <a:pt x="268555" y="229658"/>
                  </a:lnTo>
                  <a:lnTo>
                    <a:pt x="243064" y="216679"/>
                  </a:lnTo>
                  <a:cubicBezTo>
                    <a:pt x="237678" y="223890"/>
                    <a:pt x="232293" y="230019"/>
                    <a:pt x="226189" y="235787"/>
                  </a:cubicBezTo>
                  <a:lnTo>
                    <a:pt x="241987" y="259943"/>
                  </a:lnTo>
                  <a:lnTo>
                    <a:pt x="211469" y="280133"/>
                  </a:lnTo>
                  <a:lnTo>
                    <a:pt x="195313" y="255617"/>
                  </a:lnTo>
                  <a:cubicBezTo>
                    <a:pt x="187773" y="259222"/>
                    <a:pt x="179874" y="261746"/>
                    <a:pt x="171258" y="263909"/>
                  </a:cubicBezTo>
                  <a:lnTo>
                    <a:pt x="172694" y="292751"/>
                  </a:lnTo>
                  <a:lnTo>
                    <a:pt x="136432" y="294915"/>
                  </a:lnTo>
                  <a:lnTo>
                    <a:pt x="134996" y="265712"/>
                  </a:lnTo>
                  <a:cubicBezTo>
                    <a:pt x="126379" y="264991"/>
                    <a:pt x="118121" y="263188"/>
                    <a:pt x="110223" y="260664"/>
                  </a:cubicBezTo>
                  <a:lnTo>
                    <a:pt x="97297" y="286622"/>
                  </a:lnTo>
                  <a:lnTo>
                    <a:pt x="64625" y="270038"/>
                  </a:lnTo>
                  <a:lnTo>
                    <a:pt x="77191" y="244080"/>
                  </a:lnTo>
                  <a:cubicBezTo>
                    <a:pt x="70729" y="239393"/>
                    <a:pt x="64266" y="233624"/>
                    <a:pt x="58522" y="227135"/>
                  </a:cubicBezTo>
                  <a:lnTo>
                    <a:pt x="34467" y="242998"/>
                  </a:lnTo>
                  <a:lnTo>
                    <a:pt x="14720" y="212714"/>
                  </a:lnTo>
                  <a:lnTo>
                    <a:pt x="38416" y="196490"/>
                  </a:lnTo>
                  <a:cubicBezTo>
                    <a:pt x="35185" y="188918"/>
                    <a:pt x="32672" y="180626"/>
                    <a:pt x="30877" y="172334"/>
                  </a:cubicBezTo>
                  <a:lnTo>
                    <a:pt x="1795" y="174137"/>
                  </a:lnTo>
                  <a:lnTo>
                    <a:pt x="0" y="137362"/>
                  </a:lnTo>
                  <a:lnTo>
                    <a:pt x="28722" y="135920"/>
                  </a:lnTo>
                  <a:cubicBezTo>
                    <a:pt x="29440" y="127268"/>
                    <a:pt x="31236" y="118975"/>
                    <a:pt x="33749" y="111044"/>
                  </a:cubicBezTo>
                  <a:lnTo>
                    <a:pt x="7899" y="97704"/>
                  </a:lnTo>
                  <a:lnTo>
                    <a:pt x="24414" y="65256"/>
                  </a:lnTo>
                  <a:lnTo>
                    <a:pt x="50264" y="78235"/>
                  </a:lnTo>
                  <a:cubicBezTo>
                    <a:pt x="54932" y="71385"/>
                    <a:pt x="60676" y="64895"/>
                    <a:pt x="67139" y="59127"/>
                  </a:cubicBezTo>
                  <a:lnTo>
                    <a:pt x="51341" y="34971"/>
                  </a:lnTo>
                  <a:lnTo>
                    <a:pt x="81859" y="14782"/>
                  </a:lnTo>
                  <a:lnTo>
                    <a:pt x="97656" y="38937"/>
                  </a:lnTo>
                  <a:cubicBezTo>
                    <a:pt x="105196" y="35692"/>
                    <a:pt x="113095" y="32808"/>
                    <a:pt x="121711" y="31006"/>
                  </a:cubicBezTo>
                  <a:lnTo>
                    <a:pt x="119916" y="2163"/>
                  </a:lnTo>
                  <a:close/>
                </a:path>
              </a:pathLst>
            </a:custGeom>
            <a:solidFill>
              <a:schemeClr val="accent4">
                <a:lumMod val="75000"/>
                <a:alpha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es-ES_tradnl"/>
            </a:p>
          </p:txBody>
        </p:sp>
        <p:sp>
          <p:nvSpPr>
            <p:cNvPr id="35" name="Freeform 34">
              <a:extLst>
                <a:ext uri="{FF2B5EF4-FFF2-40B4-BE49-F238E27FC236}">
                  <a16:creationId xmlns="" xmlns:a16="http://schemas.microsoft.com/office/drawing/2014/main" id="{74063687-D067-7640-8406-64575D41B0A8}"/>
                </a:ext>
              </a:extLst>
            </p:cNvPr>
            <p:cNvSpPr/>
            <p:nvPr userDrawn="1"/>
          </p:nvSpPr>
          <p:spPr>
            <a:xfrm>
              <a:off x="11256428" y="2227456"/>
              <a:ext cx="935572" cy="1766730"/>
            </a:xfrm>
            <a:custGeom>
              <a:avLst/>
              <a:gdLst>
                <a:gd name="connsiteX0" fmla="*/ 757400 w 935572"/>
                <a:gd name="connsiteY0" fmla="*/ 0 h 1766730"/>
                <a:gd name="connsiteX1" fmla="*/ 935572 w 935572"/>
                <a:gd name="connsiteY1" fmla="*/ 0 h 1766730"/>
                <a:gd name="connsiteX2" fmla="*/ 935572 w 935572"/>
                <a:gd name="connsiteY2" fmla="*/ 510132 h 1766730"/>
                <a:gd name="connsiteX3" fmla="*/ 883634 w 935572"/>
                <a:gd name="connsiteY3" fmla="*/ 504780 h 1766730"/>
                <a:gd name="connsiteX4" fmla="*/ 504933 w 935572"/>
                <a:gd name="connsiteY4" fmla="*/ 883365 h 1766730"/>
                <a:gd name="connsiteX5" fmla="*/ 883634 w 935572"/>
                <a:gd name="connsiteY5" fmla="*/ 1261950 h 1766730"/>
                <a:gd name="connsiteX6" fmla="*/ 935572 w 935572"/>
                <a:gd name="connsiteY6" fmla="*/ 1256614 h 1766730"/>
                <a:gd name="connsiteX7" fmla="*/ 935572 w 935572"/>
                <a:gd name="connsiteY7" fmla="*/ 1766730 h 1766730"/>
                <a:gd name="connsiteX8" fmla="*/ 757400 w 935572"/>
                <a:gd name="connsiteY8" fmla="*/ 1766730 h 1766730"/>
                <a:gd name="connsiteX9" fmla="*/ 757400 w 935572"/>
                <a:gd name="connsiteY9" fmla="*/ 1501452 h 1766730"/>
                <a:gd name="connsiteX10" fmla="*/ 543609 w 935572"/>
                <a:gd name="connsiteY10" fmla="*/ 1414458 h 1766730"/>
                <a:gd name="connsiteX11" fmla="*/ 354528 w 935572"/>
                <a:gd name="connsiteY11" fmla="*/ 1603482 h 1766730"/>
                <a:gd name="connsiteX12" fmla="*/ 175652 w 935572"/>
                <a:gd name="connsiteY12" fmla="*/ 1424661 h 1766730"/>
                <a:gd name="connsiteX13" fmla="*/ 362585 w 935572"/>
                <a:gd name="connsiteY13" fmla="*/ 1238859 h 1766730"/>
                <a:gd name="connsiteX14" fmla="*/ 265359 w 935572"/>
                <a:gd name="connsiteY14" fmla="*/ 1009560 h 1766730"/>
                <a:gd name="connsiteX15" fmla="*/ 0 w 935572"/>
                <a:gd name="connsiteY15" fmla="*/ 1009560 h 1766730"/>
                <a:gd name="connsiteX16" fmla="*/ 0 w 935572"/>
                <a:gd name="connsiteY16" fmla="*/ 757170 h 1766730"/>
                <a:gd name="connsiteX17" fmla="*/ 265359 w 935572"/>
                <a:gd name="connsiteY17" fmla="*/ 757170 h 1766730"/>
                <a:gd name="connsiteX18" fmla="*/ 357214 w 935572"/>
                <a:gd name="connsiteY18" fmla="*/ 535926 h 1766730"/>
                <a:gd name="connsiteX19" fmla="*/ 175652 w 935572"/>
                <a:gd name="connsiteY19" fmla="*/ 354420 h 1766730"/>
                <a:gd name="connsiteX20" fmla="*/ 354528 w 935572"/>
                <a:gd name="connsiteY20" fmla="*/ 176136 h 1766730"/>
                <a:gd name="connsiteX21" fmla="*/ 536089 w 935572"/>
                <a:gd name="connsiteY21" fmla="*/ 357642 h 1766730"/>
                <a:gd name="connsiteX22" fmla="*/ 757400 w 935572"/>
                <a:gd name="connsiteY22" fmla="*/ 265278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5572" h="1766730">
                  <a:moveTo>
                    <a:pt x="757400" y="0"/>
                  </a:moveTo>
                  <a:lnTo>
                    <a:pt x="935572" y="0"/>
                  </a:lnTo>
                  <a:lnTo>
                    <a:pt x="935572" y="510132"/>
                  </a:lnTo>
                  <a:lnTo>
                    <a:pt x="883634" y="504780"/>
                  </a:lnTo>
                  <a:cubicBezTo>
                    <a:pt x="674677" y="505317"/>
                    <a:pt x="505471" y="674472"/>
                    <a:pt x="504933" y="883365"/>
                  </a:cubicBezTo>
                  <a:cubicBezTo>
                    <a:pt x="505471" y="1092258"/>
                    <a:pt x="674677" y="1261413"/>
                    <a:pt x="883634" y="1261950"/>
                  </a:cubicBezTo>
                  <a:lnTo>
                    <a:pt x="935572" y="1256614"/>
                  </a:lnTo>
                  <a:lnTo>
                    <a:pt x="935572" y="1766730"/>
                  </a:lnTo>
                  <a:lnTo>
                    <a:pt x="757400" y="1766730"/>
                  </a:lnTo>
                  <a:lnTo>
                    <a:pt x="757400" y="1501452"/>
                  </a:lnTo>
                  <a:cubicBezTo>
                    <a:pt x="680049" y="1485879"/>
                    <a:pt x="608069" y="1455807"/>
                    <a:pt x="543609" y="1414458"/>
                  </a:cubicBezTo>
                  <a:lnTo>
                    <a:pt x="354528" y="1603482"/>
                  </a:lnTo>
                  <a:lnTo>
                    <a:pt x="175652" y="1424661"/>
                  </a:lnTo>
                  <a:lnTo>
                    <a:pt x="362585" y="1238859"/>
                  </a:lnTo>
                  <a:cubicBezTo>
                    <a:pt x="315852" y="1170660"/>
                    <a:pt x="282011" y="1093332"/>
                    <a:pt x="265359" y="1009560"/>
                  </a:cubicBezTo>
                  <a:lnTo>
                    <a:pt x="0" y="1009560"/>
                  </a:lnTo>
                  <a:lnTo>
                    <a:pt x="0" y="757170"/>
                  </a:lnTo>
                  <a:lnTo>
                    <a:pt x="265359" y="757170"/>
                  </a:lnTo>
                  <a:cubicBezTo>
                    <a:pt x="281474" y="677157"/>
                    <a:pt x="313703" y="601977"/>
                    <a:pt x="357214" y="535926"/>
                  </a:cubicBezTo>
                  <a:lnTo>
                    <a:pt x="175652" y="354420"/>
                  </a:lnTo>
                  <a:lnTo>
                    <a:pt x="354528" y="176136"/>
                  </a:lnTo>
                  <a:lnTo>
                    <a:pt x="536089" y="357642"/>
                  </a:lnTo>
                  <a:cubicBezTo>
                    <a:pt x="602160" y="313608"/>
                    <a:pt x="676826" y="281925"/>
                    <a:pt x="757400" y="265278"/>
                  </a:cubicBezTo>
                  <a:close/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Freeform 35">
              <a:extLst>
                <a:ext uri="{FF2B5EF4-FFF2-40B4-BE49-F238E27FC236}">
                  <a16:creationId xmlns="" xmlns:a16="http://schemas.microsoft.com/office/drawing/2014/main" id="{AAEA66AB-09D9-144D-9CBA-10216B381C5F}"/>
                </a:ext>
              </a:extLst>
            </p:cNvPr>
            <p:cNvSpPr/>
            <p:nvPr userDrawn="1"/>
          </p:nvSpPr>
          <p:spPr>
            <a:xfrm>
              <a:off x="11280118" y="-29277"/>
              <a:ext cx="911882" cy="2175272"/>
            </a:xfrm>
            <a:custGeom>
              <a:avLst/>
              <a:gdLst>
                <a:gd name="connsiteX0" fmla="*/ 911882 w 911882"/>
                <a:gd name="connsiteY0" fmla="*/ 877835 h 2175272"/>
                <a:gd name="connsiteX1" fmla="*/ 911882 w 911882"/>
                <a:gd name="connsiteY1" fmla="*/ 1297437 h 2175272"/>
                <a:gd name="connsiteX2" fmla="*/ 893392 w 911882"/>
                <a:gd name="connsiteY2" fmla="*/ 1274931 h 2175272"/>
                <a:gd name="connsiteX3" fmla="*/ 836446 w 911882"/>
                <a:gd name="connsiteY3" fmla="*/ 1087636 h 2175272"/>
                <a:gd name="connsiteX4" fmla="*/ 893392 w 911882"/>
                <a:gd name="connsiteY4" fmla="*/ 900341 h 2175272"/>
                <a:gd name="connsiteX5" fmla="*/ 712716 w 911882"/>
                <a:gd name="connsiteY5" fmla="*/ 0 h 2175272"/>
                <a:gd name="connsiteX6" fmla="*/ 828815 w 911882"/>
                <a:gd name="connsiteY6" fmla="*/ 200439 h 2175272"/>
                <a:gd name="connsiteX7" fmla="*/ 911882 w 911882"/>
                <a:gd name="connsiteY7" fmla="*/ 173451 h 2175272"/>
                <a:gd name="connsiteX8" fmla="*/ 911882 w 911882"/>
                <a:gd name="connsiteY8" fmla="*/ 482434 h 2175272"/>
                <a:gd name="connsiteX9" fmla="*/ 803325 w 911882"/>
                <a:gd name="connsiteY9" fmla="*/ 541350 h 2175272"/>
                <a:gd name="connsiteX10" fmla="*/ 512769 w 911882"/>
                <a:gd name="connsiteY10" fmla="*/ 1087636 h 2175272"/>
                <a:gd name="connsiteX11" fmla="*/ 803325 w 911882"/>
                <a:gd name="connsiteY11" fmla="*/ 1634431 h 2175272"/>
                <a:gd name="connsiteX12" fmla="*/ 911882 w 911882"/>
                <a:gd name="connsiteY12" fmla="*/ 1693367 h 2175272"/>
                <a:gd name="connsiteX13" fmla="*/ 911882 w 911882"/>
                <a:gd name="connsiteY13" fmla="*/ 2001995 h 2175272"/>
                <a:gd name="connsiteX14" fmla="*/ 828815 w 911882"/>
                <a:gd name="connsiteY14" fmla="*/ 1974834 h 2175272"/>
                <a:gd name="connsiteX15" fmla="*/ 712716 w 911882"/>
                <a:gd name="connsiteY15" fmla="*/ 2175272 h 2175272"/>
                <a:gd name="connsiteX16" fmla="*/ 459020 w 911882"/>
                <a:gd name="connsiteY16" fmla="*/ 2029107 h 2175272"/>
                <a:gd name="connsiteX17" fmla="*/ 575118 w 911882"/>
                <a:gd name="connsiteY17" fmla="*/ 1828669 h 2175272"/>
                <a:gd name="connsiteX18" fmla="*/ 431070 w 911882"/>
                <a:gd name="connsiteY18" fmla="*/ 1684654 h 2175272"/>
                <a:gd name="connsiteX19" fmla="*/ 230047 w 911882"/>
                <a:gd name="connsiteY19" fmla="*/ 1800726 h 2175272"/>
                <a:gd name="connsiteX20" fmla="*/ 83849 w 911882"/>
                <a:gd name="connsiteY20" fmla="*/ 1546549 h 2175272"/>
                <a:gd name="connsiteX21" fmla="*/ 284871 w 911882"/>
                <a:gd name="connsiteY21" fmla="*/ 1431016 h 2175272"/>
                <a:gd name="connsiteX22" fmla="*/ 232198 w 911882"/>
                <a:gd name="connsiteY22" fmla="*/ 1234338 h 2175272"/>
                <a:gd name="connsiteX23" fmla="*/ 0 w 911882"/>
                <a:gd name="connsiteY23" fmla="*/ 1234338 h 2175272"/>
                <a:gd name="connsiteX24" fmla="*/ 0 w 911882"/>
                <a:gd name="connsiteY24" fmla="*/ 941471 h 2175272"/>
                <a:gd name="connsiteX25" fmla="*/ 232198 w 911882"/>
                <a:gd name="connsiteY25" fmla="*/ 941471 h 2175272"/>
                <a:gd name="connsiteX26" fmla="*/ 284871 w 911882"/>
                <a:gd name="connsiteY26" fmla="*/ 744795 h 2175272"/>
                <a:gd name="connsiteX27" fmla="*/ 83849 w 911882"/>
                <a:gd name="connsiteY27" fmla="*/ 628723 h 2175272"/>
                <a:gd name="connsiteX28" fmla="*/ 230047 w 911882"/>
                <a:gd name="connsiteY28" fmla="*/ 375083 h 2175272"/>
                <a:gd name="connsiteX29" fmla="*/ 431070 w 911882"/>
                <a:gd name="connsiteY29" fmla="*/ 490618 h 2175272"/>
                <a:gd name="connsiteX30" fmla="*/ 574581 w 911882"/>
                <a:gd name="connsiteY30" fmla="*/ 346603 h 2175272"/>
                <a:gd name="connsiteX31" fmla="*/ 459020 w 911882"/>
                <a:gd name="connsiteY31" fmla="*/ 146165 h 217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882" h="2175272">
                  <a:moveTo>
                    <a:pt x="911882" y="877835"/>
                  </a:moveTo>
                  <a:lnTo>
                    <a:pt x="911882" y="1297437"/>
                  </a:lnTo>
                  <a:lnTo>
                    <a:pt x="893392" y="1274931"/>
                  </a:lnTo>
                  <a:cubicBezTo>
                    <a:pt x="857428" y="1221461"/>
                    <a:pt x="836446" y="1157006"/>
                    <a:pt x="836446" y="1087636"/>
                  </a:cubicBezTo>
                  <a:cubicBezTo>
                    <a:pt x="836446" y="1018266"/>
                    <a:pt x="857428" y="953812"/>
                    <a:pt x="893392" y="900341"/>
                  </a:cubicBezTo>
                  <a:close/>
                  <a:moveTo>
                    <a:pt x="712716" y="0"/>
                  </a:moveTo>
                  <a:lnTo>
                    <a:pt x="828815" y="200439"/>
                  </a:lnTo>
                  <a:lnTo>
                    <a:pt x="911882" y="173451"/>
                  </a:lnTo>
                  <a:lnTo>
                    <a:pt x="911882" y="482434"/>
                  </a:lnTo>
                  <a:lnTo>
                    <a:pt x="803325" y="541350"/>
                  </a:lnTo>
                  <a:cubicBezTo>
                    <a:pt x="628036" y="659755"/>
                    <a:pt x="512769" y="860262"/>
                    <a:pt x="512769" y="1087636"/>
                  </a:cubicBezTo>
                  <a:cubicBezTo>
                    <a:pt x="512769" y="1315346"/>
                    <a:pt x="628036" y="1515978"/>
                    <a:pt x="803325" y="1634431"/>
                  </a:cubicBezTo>
                  <a:lnTo>
                    <a:pt x="911882" y="1693367"/>
                  </a:lnTo>
                  <a:lnTo>
                    <a:pt x="911882" y="2001995"/>
                  </a:lnTo>
                  <a:lnTo>
                    <a:pt x="828815" y="1974834"/>
                  </a:lnTo>
                  <a:lnTo>
                    <a:pt x="712716" y="2175272"/>
                  </a:lnTo>
                  <a:lnTo>
                    <a:pt x="459020" y="2029107"/>
                  </a:lnTo>
                  <a:lnTo>
                    <a:pt x="575118" y="1828669"/>
                  </a:lnTo>
                  <a:cubicBezTo>
                    <a:pt x="521907" y="1785679"/>
                    <a:pt x="473532" y="1737854"/>
                    <a:pt x="431070" y="1684654"/>
                  </a:cubicBezTo>
                  <a:lnTo>
                    <a:pt x="230047" y="1800726"/>
                  </a:lnTo>
                  <a:lnTo>
                    <a:pt x="83849" y="1546549"/>
                  </a:lnTo>
                  <a:lnTo>
                    <a:pt x="284871" y="1431016"/>
                  </a:lnTo>
                  <a:cubicBezTo>
                    <a:pt x="260685" y="1368143"/>
                    <a:pt x="242948" y="1302584"/>
                    <a:pt x="232198" y="1234338"/>
                  </a:cubicBezTo>
                  <a:lnTo>
                    <a:pt x="0" y="1234338"/>
                  </a:lnTo>
                  <a:lnTo>
                    <a:pt x="0" y="941471"/>
                  </a:lnTo>
                  <a:lnTo>
                    <a:pt x="232198" y="941471"/>
                  </a:lnTo>
                  <a:cubicBezTo>
                    <a:pt x="242948" y="873226"/>
                    <a:pt x="260685" y="807130"/>
                    <a:pt x="284871" y="744795"/>
                  </a:cubicBezTo>
                  <a:lnTo>
                    <a:pt x="83849" y="628723"/>
                  </a:lnTo>
                  <a:lnTo>
                    <a:pt x="230047" y="375083"/>
                  </a:lnTo>
                  <a:lnTo>
                    <a:pt x="431070" y="490618"/>
                  </a:lnTo>
                  <a:cubicBezTo>
                    <a:pt x="473532" y="437955"/>
                    <a:pt x="521907" y="389593"/>
                    <a:pt x="574581" y="346603"/>
                  </a:cubicBezTo>
                  <a:lnTo>
                    <a:pt x="459020" y="146165"/>
                  </a:ln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Freeform 36">
              <a:extLst>
                <a:ext uri="{FF2B5EF4-FFF2-40B4-BE49-F238E27FC236}">
                  <a16:creationId xmlns="" xmlns:a16="http://schemas.microsoft.com/office/drawing/2014/main" id="{6EDD8CF5-EE5A-194B-A1A3-6F050BDBED1F}"/>
                </a:ext>
              </a:extLst>
            </p:cNvPr>
            <p:cNvSpPr/>
            <p:nvPr userDrawn="1"/>
          </p:nvSpPr>
          <p:spPr>
            <a:xfrm>
              <a:off x="12047672" y="5608394"/>
              <a:ext cx="144328" cy="697004"/>
            </a:xfrm>
            <a:custGeom>
              <a:avLst/>
              <a:gdLst>
                <a:gd name="connsiteX0" fmla="*/ 144328 w 144328"/>
                <a:gd name="connsiteY0" fmla="*/ 550545 h 697004"/>
                <a:gd name="connsiteX1" fmla="*/ 144328 w 144328"/>
                <a:gd name="connsiteY1" fmla="*/ 697004 h 697004"/>
                <a:gd name="connsiteX2" fmla="*/ 82099 w 144328"/>
                <a:gd name="connsiteY2" fmla="*/ 634775 h 697004"/>
                <a:gd name="connsiteX3" fmla="*/ 70830 w 144328"/>
                <a:gd name="connsiteY3" fmla="*/ 624043 h 697004"/>
                <a:gd name="connsiteX4" fmla="*/ 82099 w 144328"/>
                <a:gd name="connsiteY4" fmla="*/ 612774 h 697004"/>
                <a:gd name="connsiteX5" fmla="*/ 144328 w 144328"/>
                <a:gd name="connsiteY5" fmla="*/ 220513 h 697004"/>
                <a:gd name="connsiteX6" fmla="*/ 144328 w 144328"/>
                <a:gd name="connsiteY6" fmla="*/ 475914 h 697004"/>
                <a:gd name="connsiteX7" fmla="*/ 134685 w 144328"/>
                <a:gd name="connsiteY7" fmla="*/ 452869 h 697004"/>
                <a:gd name="connsiteX8" fmla="*/ 16098 w 144328"/>
                <a:gd name="connsiteY8" fmla="*/ 452869 h 697004"/>
                <a:gd name="connsiteX9" fmla="*/ 0 w 144328"/>
                <a:gd name="connsiteY9" fmla="*/ 452869 h 697004"/>
                <a:gd name="connsiteX10" fmla="*/ 0 w 144328"/>
                <a:gd name="connsiteY10" fmla="*/ 437308 h 697004"/>
                <a:gd name="connsiteX11" fmla="*/ 0 w 144328"/>
                <a:gd name="connsiteY11" fmla="*/ 254329 h 697004"/>
                <a:gd name="connsiteX12" fmla="*/ 0 w 144328"/>
                <a:gd name="connsiteY12" fmla="*/ 239305 h 697004"/>
                <a:gd name="connsiteX13" fmla="*/ 16098 w 144328"/>
                <a:gd name="connsiteY13" fmla="*/ 239305 h 697004"/>
                <a:gd name="connsiteX14" fmla="*/ 136295 w 144328"/>
                <a:gd name="connsiteY14" fmla="*/ 239305 h 697004"/>
                <a:gd name="connsiteX15" fmla="*/ 144328 w 144328"/>
                <a:gd name="connsiteY15" fmla="*/ 0 h 697004"/>
                <a:gd name="connsiteX16" fmla="*/ 144328 w 144328"/>
                <a:gd name="connsiteY16" fmla="*/ 146854 h 697004"/>
                <a:gd name="connsiteX17" fmla="*/ 82099 w 144328"/>
                <a:gd name="connsiteY17" fmla="*/ 84229 h 697004"/>
                <a:gd name="connsiteX18" fmla="*/ 70830 w 144328"/>
                <a:gd name="connsiteY18" fmla="*/ 73497 h 697004"/>
                <a:gd name="connsiteX19" fmla="*/ 82099 w 144328"/>
                <a:gd name="connsiteY19" fmla="*/ 62229 h 69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4328" h="697004">
                  <a:moveTo>
                    <a:pt x="144328" y="550545"/>
                  </a:moveTo>
                  <a:lnTo>
                    <a:pt x="144328" y="697004"/>
                  </a:lnTo>
                  <a:lnTo>
                    <a:pt x="82099" y="634775"/>
                  </a:lnTo>
                  <a:lnTo>
                    <a:pt x="70830" y="624043"/>
                  </a:lnTo>
                  <a:lnTo>
                    <a:pt x="82099" y="612774"/>
                  </a:lnTo>
                  <a:close/>
                  <a:moveTo>
                    <a:pt x="144328" y="220513"/>
                  </a:moveTo>
                  <a:lnTo>
                    <a:pt x="144328" y="475914"/>
                  </a:lnTo>
                  <a:lnTo>
                    <a:pt x="134685" y="452869"/>
                  </a:lnTo>
                  <a:lnTo>
                    <a:pt x="16098" y="452869"/>
                  </a:lnTo>
                  <a:lnTo>
                    <a:pt x="0" y="452869"/>
                  </a:lnTo>
                  <a:lnTo>
                    <a:pt x="0" y="437308"/>
                  </a:lnTo>
                  <a:lnTo>
                    <a:pt x="0" y="254329"/>
                  </a:lnTo>
                  <a:lnTo>
                    <a:pt x="0" y="239305"/>
                  </a:lnTo>
                  <a:lnTo>
                    <a:pt x="16098" y="239305"/>
                  </a:lnTo>
                  <a:lnTo>
                    <a:pt x="136295" y="239305"/>
                  </a:lnTo>
                  <a:close/>
                  <a:moveTo>
                    <a:pt x="144328" y="0"/>
                  </a:moveTo>
                  <a:lnTo>
                    <a:pt x="144328" y="146854"/>
                  </a:lnTo>
                  <a:lnTo>
                    <a:pt x="82099" y="84229"/>
                  </a:lnTo>
                  <a:lnTo>
                    <a:pt x="70830" y="73497"/>
                  </a:lnTo>
                  <a:lnTo>
                    <a:pt x="82099" y="62229"/>
                  </a:lnTo>
                  <a:close/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Freeform 37">
              <a:extLst>
                <a:ext uri="{FF2B5EF4-FFF2-40B4-BE49-F238E27FC236}">
                  <a16:creationId xmlns="" xmlns:a16="http://schemas.microsoft.com/office/drawing/2014/main" id="{62E0F383-3636-994A-BE83-212C7CD81769}"/>
                </a:ext>
              </a:extLst>
            </p:cNvPr>
            <p:cNvSpPr/>
            <p:nvPr userDrawn="1"/>
          </p:nvSpPr>
          <p:spPr>
            <a:xfrm>
              <a:off x="10905817" y="3871536"/>
              <a:ext cx="1286183" cy="1766730"/>
            </a:xfrm>
            <a:custGeom>
              <a:avLst/>
              <a:gdLst>
                <a:gd name="connsiteX0" fmla="*/ 883633 w 1286183"/>
                <a:gd name="connsiteY0" fmla="*/ 504934 h 1766730"/>
                <a:gd name="connsiteX1" fmla="*/ 504933 w 1286183"/>
                <a:gd name="connsiteY1" fmla="*/ 883634 h 1766730"/>
                <a:gd name="connsiteX2" fmla="*/ 883633 w 1286183"/>
                <a:gd name="connsiteY2" fmla="*/ 1261259 h 1766730"/>
                <a:gd name="connsiteX3" fmla="*/ 1262334 w 1286183"/>
                <a:gd name="connsiteY3" fmla="*/ 883634 h 1766730"/>
                <a:gd name="connsiteX4" fmla="*/ 883633 w 1286183"/>
                <a:gd name="connsiteY4" fmla="*/ 504934 h 1766730"/>
                <a:gd name="connsiteX5" fmla="*/ 757400 w 1286183"/>
                <a:gd name="connsiteY5" fmla="*/ 0 h 1766730"/>
                <a:gd name="connsiteX6" fmla="*/ 1009867 w 1286183"/>
                <a:gd name="connsiteY6" fmla="*/ 0 h 1766730"/>
                <a:gd name="connsiteX7" fmla="*/ 1009867 w 1286183"/>
                <a:gd name="connsiteY7" fmla="*/ 264822 h 1766730"/>
                <a:gd name="connsiteX8" fmla="*/ 1238698 w 1286183"/>
                <a:gd name="connsiteY8" fmla="*/ 362048 h 1766730"/>
                <a:gd name="connsiteX9" fmla="*/ 1286183 w 1286183"/>
                <a:gd name="connsiteY9" fmla="*/ 314836 h 1766730"/>
                <a:gd name="connsiteX10" fmla="*/ 1286183 w 1286183"/>
                <a:gd name="connsiteY10" fmla="*/ 1464369 h 1766730"/>
                <a:gd name="connsiteX11" fmla="*/ 1231178 w 1286183"/>
                <a:gd name="connsiteY11" fmla="*/ 1409516 h 1766730"/>
                <a:gd name="connsiteX12" fmla="*/ 1009867 w 1286183"/>
                <a:gd name="connsiteY12" fmla="*/ 1501909 h 1766730"/>
                <a:gd name="connsiteX13" fmla="*/ 1009867 w 1286183"/>
                <a:gd name="connsiteY13" fmla="*/ 1766730 h 1766730"/>
                <a:gd name="connsiteX14" fmla="*/ 757400 w 1286183"/>
                <a:gd name="connsiteY14" fmla="*/ 1766730 h 1766730"/>
                <a:gd name="connsiteX15" fmla="*/ 757400 w 1286183"/>
                <a:gd name="connsiteY15" fmla="*/ 1501909 h 1766730"/>
                <a:gd name="connsiteX16" fmla="*/ 543609 w 1286183"/>
                <a:gd name="connsiteY16" fmla="*/ 1414351 h 1766730"/>
                <a:gd name="connsiteX17" fmla="*/ 354528 w 1286183"/>
                <a:gd name="connsiteY17" fmla="*/ 1603432 h 1766730"/>
                <a:gd name="connsiteX18" fmla="*/ 175652 w 1286183"/>
                <a:gd name="connsiteY18" fmla="*/ 1425094 h 1766730"/>
                <a:gd name="connsiteX19" fmla="*/ 362048 w 1286183"/>
                <a:gd name="connsiteY19" fmla="*/ 1238699 h 1766730"/>
                <a:gd name="connsiteX20" fmla="*/ 265359 w 1286183"/>
                <a:gd name="connsiteY20" fmla="*/ 1009330 h 1766730"/>
                <a:gd name="connsiteX21" fmla="*/ 0 w 1286183"/>
                <a:gd name="connsiteY21" fmla="*/ 1009330 h 1766730"/>
                <a:gd name="connsiteX22" fmla="*/ 0 w 1286183"/>
                <a:gd name="connsiteY22" fmla="*/ 757400 h 1766730"/>
                <a:gd name="connsiteX23" fmla="*/ 264821 w 1286183"/>
                <a:gd name="connsiteY23" fmla="*/ 757400 h 1766730"/>
                <a:gd name="connsiteX24" fmla="*/ 357214 w 1286183"/>
                <a:gd name="connsiteY24" fmla="*/ 536089 h 1766730"/>
                <a:gd name="connsiteX25" fmla="*/ 175652 w 1286183"/>
                <a:gd name="connsiteY25" fmla="*/ 354528 h 1766730"/>
                <a:gd name="connsiteX26" fmla="*/ 354528 w 1286183"/>
                <a:gd name="connsiteY26" fmla="*/ 176190 h 1766730"/>
                <a:gd name="connsiteX27" fmla="*/ 535552 w 1286183"/>
                <a:gd name="connsiteY27" fmla="*/ 357214 h 1766730"/>
                <a:gd name="connsiteX28" fmla="*/ 757400 w 1286183"/>
                <a:gd name="connsiteY28" fmla="*/ 264822 h 17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86183" h="1766730">
                  <a:moveTo>
                    <a:pt x="883633" y="504934"/>
                  </a:moveTo>
                  <a:cubicBezTo>
                    <a:pt x="674677" y="504934"/>
                    <a:pt x="505471" y="674677"/>
                    <a:pt x="504933" y="883634"/>
                  </a:cubicBezTo>
                  <a:cubicBezTo>
                    <a:pt x="505471" y="1092053"/>
                    <a:pt x="674677" y="1261259"/>
                    <a:pt x="883633" y="1261259"/>
                  </a:cubicBezTo>
                  <a:cubicBezTo>
                    <a:pt x="1092590" y="1261259"/>
                    <a:pt x="1261796" y="1092053"/>
                    <a:pt x="1262334" y="883634"/>
                  </a:cubicBezTo>
                  <a:cubicBezTo>
                    <a:pt x="1261796" y="674677"/>
                    <a:pt x="1092590" y="504934"/>
                    <a:pt x="883633" y="504934"/>
                  </a:cubicBezTo>
                  <a:close/>
                  <a:moveTo>
                    <a:pt x="757400" y="0"/>
                  </a:moveTo>
                  <a:lnTo>
                    <a:pt x="1009867" y="0"/>
                  </a:lnTo>
                  <a:lnTo>
                    <a:pt x="1009867" y="264822"/>
                  </a:lnTo>
                  <a:cubicBezTo>
                    <a:pt x="1093127" y="282011"/>
                    <a:pt x="1171016" y="315852"/>
                    <a:pt x="1238698" y="362048"/>
                  </a:cubicBezTo>
                  <a:lnTo>
                    <a:pt x="1286183" y="314836"/>
                  </a:lnTo>
                  <a:lnTo>
                    <a:pt x="1286183" y="1464369"/>
                  </a:lnTo>
                  <a:lnTo>
                    <a:pt x="1231178" y="1409516"/>
                  </a:lnTo>
                  <a:cubicBezTo>
                    <a:pt x="1165107" y="1453564"/>
                    <a:pt x="1090441" y="1485256"/>
                    <a:pt x="1009867" y="1501909"/>
                  </a:cubicBezTo>
                  <a:lnTo>
                    <a:pt x="1009867" y="1766730"/>
                  </a:lnTo>
                  <a:lnTo>
                    <a:pt x="757400" y="1766730"/>
                  </a:lnTo>
                  <a:lnTo>
                    <a:pt x="757400" y="1501909"/>
                  </a:lnTo>
                  <a:cubicBezTo>
                    <a:pt x="680049" y="1485794"/>
                    <a:pt x="608069" y="1455175"/>
                    <a:pt x="543609" y="1414351"/>
                  </a:cubicBezTo>
                  <a:lnTo>
                    <a:pt x="354528" y="1603432"/>
                  </a:lnTo>
                  <a:lnTo>
                    <a:pt x="175652" y="1425094"/>
                  </a:lnTo>
                  <a:lnTo>
                    <a:pt x="362048" y="1238699"/>
                  </a:lnTo>
                  <a:cubicBezTo>
                    <a:pt x="315852" y="1170479"/>
                    <a:pt x="282548" y="1092590"/>
                    <a:pt x="265359" y="1009330"/>
                  </a:cubicBezTo>
                  <a:lnTo>
                    <a:pt x="0" y="1009330"/>
                  </a:lnTo>
                  <a:lnTo>
                    <a:pt x="0" y="757400"/>
                  </a:lnTo>
                  <a:lnTo>
                    <a:pt x="264821" y="757400"/>
                  </a:lnTo>
                  <a:cubicBezTo>
                    <a:pt x="281474" y="676826"/>
                    <a:pt x="313166" y="602160"/>
                    <a:pt x="357214" y="536089"/>
                  </a:cubicBezTo>
                  <a:lnTo>
                    <a:pt x="175652" y="354528"/>
                  </a:lnTo>
                  <a:lnTo>
                    <a:pt x="354528" y="176190"/>
                  </a:lnTo>
                  <a:lnTo>
                    <a:pt x="535552" y="357214"/>
                  </a:lnTo>
                  <a:cubicBezTo>
                    <a:pt x="602160" y="313166"/>
                    <a:pt x="676826" y="281474"/>
                    <a:pt x="757400" y="264822"/>
                  </a:cubicBezTo>
                  <a:close/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="" xmlns:p14="http://schemas.microsoft.com/office/powerpoint/2010/main" val="1211950709"/>
      </p:ext>
    </p:extLst>
  </p:cSld>
  <p:clrMapOvr>
    <a:masterClrMapping/>
  </p:clrMapOvr>
  <p:transition advClick="0"/>
  <p:extLst mod="1">
    <p:ext uri="{DCECCB84-F9BA-43D5-87BE-67443E8EF086}">
      <p15:sldGuideLst xmlns=""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B50CD552-C10E-614A-B810-77E320220E26}" type="datetimeFigureOut">
              <a:rPr lang="en-US" smtClean="0"/>
              <a:pPr/>
              <a:t>3/19/2020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bhaya Libre" panose="02000603000000000000" pitchFamily="2" charset="77"/>
              </a:defRPr>
            </a:lvl1pPr>
          </a:lstStyle>
          <a:p>
            <a:fld id="{9998EADF-C030-F84C-ADA0-FD2E39B5A3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bhaya Libre" panose="02000603000000000000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000" y="76200"/>
            <a:ext cx="8229600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          Block Schematic of the Project</a:t>
            </a:r>
            <a:b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kumimoji="0" lang="en-I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: Rounded Corners 17">
            <a:extLst>
              <a:ext uri="{FF2B5EF4-FFF2-40B4-BE49-F238E27FC236}">
                <a16:creationId xmlns:a16="http://schemas.microsoft.com/office/drawing/2014/main" xmlns="" id="{77235E20-3F3D-4B40-857D-431729BFDDFF}"/>
              </a:ext>
            </a:extLst>
          </p:cNvPr>
          <p:cNvSpPr/>
          <p:nvPr/>
        </p:nvSpPr>
        <p:spPr>
          <a:xfrm>
            <a:off x="331433" y="928997"/>
            <a:ext cx="2016000" cy="90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Collect Data</a:t>
            </a:r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: Rounded Corners 18">
            <a:extLst>
              <a:ext uri="{FF2B5EF4-FFF2-40B4-BE49-F238E27FC236}">
                <a16:creationId xmlns:a16="http://schemas.microsoft.com/office/drawing/2014/main" xmlns="" id="{F718A786-3F35-44D0-847B-CE900F49EE8D}"/>
              </a:ext>
            </a:extLst>
          </p:cNvPr>
          <p:cNvSpPr/>
          <p:nvPr/>
        </p:nvSpPr>
        <p:spPr>
          <a:xfrm>
            <a:off x="3062796" y="928997"/>
            <a:ext cx="2016000" cy="90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Load Data</a:t>
            </a:r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: Rounded Corners 19">
            <a:extLst>
              <a:ext uri="{FF2B5EF4-FFF2-40B4-BE49-F238E27FC236}">
                <a16:creationId xmlns:a16="http://schemas.microsoft.com/office/drawing/2014/main" xmlns="" id="{2EB729C4-9146-4FDF-966A-373FB3D51D53}"/>
              </a:ext>
            </a:extLst>
          </p:cNvPr>
          <p:cNvSpPr/>
          <p:nvPr/>
        </p:nvSpPr>
        <p:spPr>
          <a:xfrm>
            <a:off x="5794159" y="897407"/>
            <a:ext cx="2836657" cy="26498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Prepare Data</a:t>
            </a: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: Rounded Corners 23">
            <a:extLst>
              <a:ext uri="{FF2B5EF4-FFF2-40B4-BE49-F238E27FC236}">
                <a16:creationId xmlns:a16="http://schemas.microsoft.com/office/drawing/2014/main" xmlns="" id="{F518E3A1-8AB8-42EC-8933-83389B8A9877}"/>
              </a:ext>
            </a:extLst>
          </p:cNvPr>
          <p:cNvSpPr/>
          <p:nvPr/>
        </p:nvSpPr>
        <p:spPr>
          <a:xfrm>
            <a:off x="2700781" y="2278997"/>
            <a:ext cx="2417300" cy="2015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Split Data</a:t>
            </a: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: Rounded Corners 25">
            <a:extLst>
              <a:ext uri="{FF2B5EF4-FFF2-40B4-BE49-F238E27FC236}">
                <a16:creationId xmlns:a16="http://schemas.microsoft.com/office/drawing/2014/main" xmlns="" id="{A9ACD827-81DA-4D80-BF87-019EE13B2E19}"/>
              </a:ext>
            </a:extLst>
          </p:cNvPr>
          <p:cNvSpPr/>
          <p:nvPr/>
        </p:nvSpPr>
        <p:spPr>
          <a:xfrm>
            <a:off x="202914" y="4196726"/>
            <a:ext cx="2144519" cy="2530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Various Models</a:t>
            </a: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 smtClean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Rectangle: Rounded Corners 26">
            <a:extLst>
              <a:ext uri="{FF2B5EF4-FFF2-40B4-BE49-F238E27FC236}">
                <a16:creationId xmlns:a16="http://schemas.microsoft.com/office/drawing/2014/main" xmlns="" id="{D8E2DAD9-1F7E-42EC-BB7A-AE141C436B01}"/>
              </a:ext>
            </a:extLst>
          </p:cNvPr>
          <p:cNvSpPr/>
          <p:nvPr/>
        </p:nvSpPr>
        <p:spPr>
          <a:xfrm>
            <a:off x="2661496" y="5075068"/>
            <a:ext cx="2016000" cy="90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Train different models</a:t>
            </a:r>
          </a:p>
        </p:txBody>
      </p:sp>
      <p:sp>
        <p:nvSpPr>
          <p:cNvPr id="14" name="Rectangle: Rounded Corners 27">
            <a:extLst>
              <a:ext uri="{FF2B5EF4-FFF2-40B4-BE49-F238E27FC236}">
                <a16:creationId xmlns:a16="http://schemas.microsoft.com/office/drawing/2014/main" xmlns="" id="{89131861-6D1B-4AE8-AF33-6C581275FE01}"/>
              </a:ext>
            </a:extLst>
          </p:cNvPr>
          <p:cNvSpPr/>
          <p:nvPr/>
        </p:nvSpPr>
        <p:spPr>
          <a:xfrm>
            <a:off x="5118080" y="5075068"/>
            <a:ext cx="2016000" cy="90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Test and Validate Models</a:t>
            </a:r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: Rounded Corners 28">
            <a:extLst>
              <a:ext uri="{FF2B5EF4-FFF2-40B4-BE49-F238E27FC236}">
                <a16:creationId xmlns:a16="http://schemas.microsoft.com/office/drawing/2014/main" xmlns="" id="{A48E3F8F-6E6A-407C-8AB4-2F15F923930F}"/>
              </a:ext>
            </a:extLst>
          </p:cNvPr>
          <p:cNvSpPr/>
          <p:nvPr/>
        </p:nvSpPr>
        <p:spPr>
          <a:xfrm>
            <a:off x="7648394" y="5075068"/>
            <a:ext cx="2016000" cy="900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Select  Model</a:t>
            </a:r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Rectangle: Rounded Corners 29">
            <a:extLst>
              <a:ext uri="{FF2B5EF4-FFF2-40B4-BE49-F238E27FC236}">
                <a16:creationId xmlns:a16="http://schemas.microsoft.com/office/drawing/2014/main" xmlns="" id="{29929112-95A4-48A0-8AAD-78AFE5537B5E}"/>
              </a:ext>
            </a:extLst>
          </p:cNvPr>
          <p:cNvSpPr/>
          <p:nvPr/>
        </p:nvSpPr>
        <p:spPr>
          <a:xfrm>
            <a:off x="7648394" y="4009107"/>
            <a:ext cx="2016000" cy="69352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Deploy Model</a:t>
            </a:r>
            <a:endParaRPr lang="en-IN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Arrow: Right 32">
            <a:extLst>
              <a:ext uri="{FF2B5EF4-FFF2-40B4-BE49-F238E27FC236}">
                <a16:creationId xmlns:a16="http://schemas.microsoft.com/office/drawing/2014/main" xmlns="" id="{67FC0241-F08C-4B50-AACC-F02037054681}"/>
              </a:ext>
            </a:extLst>
          </p:cNvPr>
          <p:cNvSpPr/>
          <p:nvPr/>
        </p:nvSpPr>
        <p:spPr>
          <a:xfrm>
            <a:off x="2347433" y="1258760"/>
            <a:ext cx="715363" cy="36585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9" name="Arrow: Right 34">
            <a:extLst>
              <a:ext uri="{FF2B5EF4-FFF2-40B4-BE49-F238E27FC236}">
                <a16:creationId xmlns:a16="http://schemas.microsoft.com/office/drawing/2014/main" xmlns="" id="{1D1085CA-E6E1-4193-8A4F-8A36AA26DFD7}"/>
              </a:ext>
            </a:extLst>
          </p:cNvPr>
          <p:cNvSpPr/>
          <p:nvPr/>
        </p:nvSpPr>
        <p:spPr>
          <a:xfrm>
            <a:off x="5078797" y="1258760"/>
            <a:ext cx="737202" cy="36585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3" name="Arrow: Left 38">
            <a:extLst>
              <a:ext uri="{FF2B5EF4-FFF2-40B4-BE49-F238E27FC236}">
                <a16:creationId xmlns:a16="http://schemas.microsoft.com/office/drawing/2014/main" xmlns="" id="{60DBD14B-1897-482C-AC22-94309D39F3DE}"/>
              </a:ext>
            </a:extLst>
          </p:cNvPr>
          <p:cNvSpPr/>
          <p:nvPr/>
        </p:nvSpPr>
        <p:spPr>
          <a:xfrm>
            <a:off x="5118080" y="3279189"/>
            <a:ext cx="452295" cy="29962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5" name="Arrow: Right 41">
            <a:extLst>
              <a:ext uri="{FF2B5EF4-FFF2-40B4-BE49-F238E27FC236}">
                <a16:creationId xmlns:a16="http://schemas.microsoft.com/office/drawing/2014/main" xmlns="" id="{AF406133-35F0-47B6-A550-CBE686144B48}"/>
              </a:ext>
            </a:extLst>
          </p:cNvPr>
          <p:cNvSpPr/>
          <p:nvPr/>
        </p:nvSpPr>
        <p:spPr>
          <a:xfrm>
            <a:off x="2347433" y="5415379"/>
            <a:ext cx="312066" cy="2308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7" name="Arrow: Right 43">
            <a:extLst>
              <a:ext uri="{FF2B5EF4-FFF2-40B4-BE49-F238E27FC236}">
                <a16:creationId xmlns:a16="http://schemas.microsoft.com/office/drawing/2014/main" xmlns="" id="{8E6BA4BF-949D-40C6-9CB2-F2B362C87F07}"/>
              </a:ext>
            </a:extLst>
          </p:cNvPr>
          <p:cNvSpPr/>
          <p:nvPr/>
        </p:nvSpPr>
        <p:spPr>
          <a:xfrm>
            <a:off x="7168141" y="5409658"/>
            <a:ext cx="480253" cy="21454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Arrow: Right 44">
            <a:extLst>
              <a:ext uri="{FF2B5EF4-FFF2-40B4-BE49-F238E27FC236}">
                <a16:creationId xmlns:a16="http://schemas.microsoft.com/office/drawing/2014/main" xmlns="" id="{0E280952-AA4D-4753-928A-4A127A8125BA}"/>
              </a:ext>
            </a:extLst>
          </p:cNvPr>
          <p:cNvSpPr/>
          <p:nvPr/>
        </p:nvSpPr>
        <p:spPr>
          <a:xfrm>
            <a:off x="4677497" y="5409658"/>
            <a:ext cx="440584" cy="2308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76865" y="1896441"/>
            <a:ext cx="1996751" cy="38255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76865" y="2549115"/>
            <a:ext cx="1996751" cy="3949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876183" y="2736733"/>
            <a:ext cx="1614700" cy="3949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Data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876183" y="3339894"/>
            <a:ext cx="1614700" cy="2996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Traning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876183" y="3821487"/>
            <a:ext cx="1642188" cy="3752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set</a:t>
            </a:r>
            <a:endParaRPr lang="en-US" dirty="0"/>
          </a:p>
        </p:txBody>
      </p:sp>
      <p:cxnSp>
        <p:nvCxnSpPr>
          <p:cNvPr id="39" name="Shape 38"/>
          <p:cNvCxnSpPr/>
          <p:nvPr/>
        </p:nvCxnSpPr>
        <p:spPr>
          <a:xfrm rot="16200000" flipV="1">
            <a:off x="4421139" y="3013801"/>
            <a:ext cx="603161" cy="46367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3" idx="3"/>
          </p:cNvCxnSpPr>
          <p:nvPr/>
        </p:nvCxnSpPr>
        <p:spPr>
          <a:xfrm rot="5400000">
            <a:off x="4476762" y="3531314"/>
            <a:ext cx="519402" cy="43618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448863" y="3489704"/>
            <a:ext cx="505693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Half Frame 58"/>
          <p:cNvSpPr/>
          <p:nvPr/>
        </p:nvSpPr>
        <p:spPr>
          <a:xfrm>
            <a:off x="5570375" y="2736733"/>
            <a:ext cx="223784" cy="752971"/>
          </a:xfrm>
          <a:prstGeom prst="halfFram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1433" y="4534678"/>
            <a:ext cx="2016000" cy="3949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0153" y="5075068"/>
            <a:ext cx="1614700" cy="29962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62665" y="5458578"/>
            <a:ext cx="1642188" cy="37523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Ridge 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490153" y="5975068"/>
            <a:ext cx="1614700" cy="39494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Lasso</a:t>
            </a:r>
            <a:endParaRPr lang="en-US" dirty="0"/>
          </a:p>
        </p:txBody>
      </p:sp>
      <p:sp>
        <p:nvSpPr>
          <p:cNvPr id="76" name="Bent Arrow 75"/>
          <p:cNvSpPr/>
          <p:nvPr/>
        </p:nvSpPr>
        <p:spPr>
          <a:xfrm rot="5400000" flipV="1">
            <a:off x="1209247" y="2705192"/>
            <a:ext cx="1252670" cy="1730397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Up Arrow 76"/>
          <p:cNvSpPr/>
          <p:nvPr/>
        </p:nvSpPr>
        <p:spPr>
          <a:xfrm>
            <a:off x="8388500" y="4702629"/>
            <a:ext cx="484632" cy="37243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TIFY - Cobalt  - Light">
      <a:dk1>
        <a:srgbClr val="341933"/>
      </a:dk1>
      <a:lt1>
        <a:srgbClr val="FFFFFF"/>
      </a:lt1>
      <a:dk2>
        <a:srgbClr val="562855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43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</dc:title>
  <dc:creator>Jetfabrik Design</dc:creator>
  <dc:description/>
  <cp:lastModifiedBy>Microsoft</cp:lastModifiedBy>
  <cp:revision>340</cp:revision>
  <dcterms:created xsi:type="dcterms:W3CDTF">2018-12-21T22:04:22Z</dcterms:created>
  <dcterms:modified xsi:type="dcterms:W3CDTF">2020-03-19T11:51:12Z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minor</vt:lpwstr>
  </property>
  <property fmtid="{D5CDD505-2E9C-101B-9397-08002B2CF9AE}" pid="3" name="SlideDescription">
    <vt:lpwstr/>
  </property>
</Properties>
</file>