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2" autoAdjust="0"/>
  </p:normalViewPr>
  <p:slideViewPr>
    <p:cSldViewPr>
      <p:cViewPr varScale="1">
        <p:scale>
          <a:sx n="64" d="100"/>
          <a:sy n="64" d="100"/>
        </p:scale>
        <p:origin x="134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 result for fl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76201"/>
            <a:ext cx="5334000" cy="35094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668238"/>
            <a:ext cx="6172200" cy="1894362"/>
          </a:xfrm>
        </p:spPr>
        <p:txBody>
          <a:bodyPr>
            <a:noAutofit/>
          </a:bodyPr>
          <a:lstStyle/>
          <a:p>
            <a:r>
              <a:rPr lang="en-IN" sz="4400" dirty="0"/>
              <a:t>Dynamic Flight Fare Tracker  with Weather Forecast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5486400"/>
            <a:ext cx="6172200" cy="1371600"/>
          </a:xfrm>
        </p:spPr>
        <p:txBody>
          <a:bodyPr>
            <a:normAutofit/>
          </a:bodyPr>
          <a:lstStyle/>
          <a:p>
            <a:r>
              <a:rPr lang="en-IN" sz="2000" dirty="0"/>
              <a:t>Data Integration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4600" y="601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- </a:t>
            </a:r>
            <a:r>
              <a:rPr lang="en-IN" b="1"/>
              <a:t>Rahul Yerramsetti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352000" cy="54165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352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7467600" cy="4873752"/>
          </a:xfrm>
        </p:spPr>
        <p:txBody>
          <a:bodyPr/>
          <a:lstStyle/>
          <a:p>
            <a:pPr>
              <a:buNone/>
            </a:pPr>
            <a:r>
              <a:rPr lang="en-US" sz="4400" dirty="0"/>
              <a:t>     </a:t>
            </a:r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Have a happy and safe          			journey!!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44196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Garamond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52600"/>
            <a:ext cx="7467600" cy="487375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IN" sz="2800" dirty="0">
                <a:latin typeface="Garamond" pitchFamily="18" charset="0"/>
              </a:rPr>
              <a:t>Dynamic Flight Fare Tracker is a real-time flight fare monitoring application. </a:t>
            </a:r>
          </a:p>
          <a:p>
            <a:pPr>
              <a:spcAft>
                <a:spcPts val="1200"/>
              </a:spcAft>
            </a:pPr>
            <a:r>
              <a:rPr lang="en-IN" sz="2800" dirty="0">
                <a:latin typeface="Garamond" pitchFamily="18" charset="0"/>
              </a:rPr>
              <a:t>It also provides the real-time Hourly Weather forecast at the destination airport.</a:t>
            </a:r>
          </a:p>
          <a:p>
            <a:pPr>
              <a:spcAft>
                <a:spcPts val="1200"/>
              </a:spcAft>
            </a:pPr>
            <a:r>
              <a:rPr lang="en-IN" sz="2800" dirty="0">
                <a:latin typeface="Garamond" pitchFamily="18" charset="0"/>
              </a:rPr>
              <a:t>This is an Indian version of the Application.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itchFamily="18" charset="0"/>
              </a:rPr>
              <a:t>Data Sources</a:t>
            </a:r>
            <a:endParaRPr lang="en-IN" sz="4000" b="1" dirty="0">
              <a:latin typeface="Garamond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24200" y="2057400"/>
            <a:ext cx="24384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itchFamily="18" charset="0"/>
              </a:rPr>
              <a:t>Dynamic Flight Fare Tracker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4267200"/>
            <a:ext cx="2209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itchFamily="18" charset="0"/>
              </a:rPr>
              <a:t>Goibibo.com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76600" y="4267200"/>
            <a:ext cx="2209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Garamond" pitchFamily="18" charset="0"/>
              </a:rPr>
              <a:t>Yatra</a:t>
            </a:r>
            <a:r>
              <a:rPr lang="en-IN" dirty="0">
                <a:latin typeface="Garamond" pitchFamily="18" charset="0"/>
              </a:rPr>
              <a:t>..com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5000" y="4267200"/>
            <a:ext cx="22098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itchFamily="18" charset="0"/>
              </a:rPr>
              <a:t>World Weather.com</a:t>
            </a:r>
          </a:p>
        </p:txBody>
      </p:sp>
      <p:cxnSp>
        <p:nvCxnSpPr>
          <p:cNvPr id="23" name="Elbow Connector 22"/>
          <p:cNvCxnSpPr>
            <a:stCxn id="5" idx="0"/>
          </p:cNvCxnSpPr>
          <p:nvPr/>
        </p:nvCxnSpPr>
        <p:spPr>
          <a:xfrm rot="5400000" flipH="1" flipV="1">
            <a:off x="1426850" y="3941445"/>
            <a:ext cx="609600" cy="41910"/>
          </a:xfrm>
          <a:prstGeom prst="bentConnector3">
            <a:avLst>
              <a:gd name="adj1" fmla="val 212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0"/>
            <a:endCxn id="4" idx="2"/>
          </p:cNvCxnSpPr>
          <p:nvPr/>
        </p:nvCxnSpPr>
        <p:spPr>
          <a:xfrm rot="16200000" flipV="1">
            <a:off x="3754750" y="3636645"/>
            <a:ext cx="1219200" cy="41910"/>
          </a:xfrm>
          <a:prstGeom prst="bentConnector3">
            <a:avLst>
              <a:gd name="adj1" fmla="val 212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rot="5400000" flipH="1" flipV="1">
            <a:off x="6457950" y="3943350"/>
            <a:ext cx="609600" cy="38100"/>
          </a:xfrm>
          <a:prstGeom prst="bentConnector3">
            <a:avLst>
              <a:gd name="adj1" fmla="val 2128"/>
            </a:avLst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752600" y="3657600"/>
            <a:ext cx="5029200" cy="158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itchFamily="18" charset="0"/>
              </a:rPr>
              <a:t>Local Schema </a:t>
            </a:r>
            <a:r>
              <a:rPr lang="en-US" sz="4000" b="1" dirty="0" err="1">
                <a:latin typeface="Garamond" pitchFamily="18" charset="0"/>
              </a:rPr>
              <a:t>Goibibo</a:t>
            </a:r>
            <a:r>
              <a:rPr lang="en-US" sz="4000" b="1" dirty="0">
                <a:latin typeface="Garamond" pitchFamily="18" charset="0"/>
              </a:rPr>
              <a:t> API</a:t>
            </a:r>
            <a:endParaRPr lang="en-IN" sz="40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 err="1">
                <a:latin typeface="Garamond" pitchFamily="18" charset="0"/>
              </a:rPr>
              <a:t>fi</a:t>
            </a:r>
            <a:r>
              <a:rPr lang="en-IN" sz="2800" dirty="0">
                <a:latin typeface="Garamond" pitchFamily="18" charset="0"/>
              </a:rPr>
              <a:t>(origin, rating, </a:t>
            </a:r>
            <a:r>
              <a:rPr lang="en-IN" sz="2800" dirty="0" err="1">
                <a:latin typeface="Garamond" pitchFamily="18" charset="0"/>
              </a:rPr>
              <a:t>DepartureTime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flightcode</a:t>
            </a:r>
            <a:r>
              <a:rPr lang="en-IN" sz="2800" dirty="0">
                <a:latin typeface="Garamond" pitchFamily="18" charset="0"/>
              </a:rPr>
              <a:t>, Group, </a:t>
            </a:r>
            <a:r>
              <a:rPr lang="en-IN" sz="2800" dirty="0" err="1">
                <a:latin typeface="Garamond" pitchFamily="18" charset="0"/>
              </a:rPr>
              <a:t>farebasis</a:t>
            </a:r>
            <a:r>
              <a:rPr lang="en-IN" sz="2800" dirty="0">
                <a:latin typeface="Garamond" pitchFamily="18" charset="0"/>
              </a:rPr>
              <a:t>, CINFO, </a:t>
            </a:r>
            <a:r>
              <a:rPr lang="en-IN" sz="2800" dirty="0" err="1">
                <a:latin typeface="Garamond" pitchFamily="18" charset="0"/>
              </a:rPr>
              <a:t>deptime</a:t>
            </a:r>
            <a:r>
              <a:rPr lang="en-IN" sz="2800" dirty="0">
                <a:latin typeface="Garamond" pitchFamily="18" charset="0"/>
              </a:rPr>
              <a:t>, duration, </a:t>
            </a:r>
            <a:r>
              <a:rPr lang="en-IN" sz="2800" dirty="0" err="1">
                <a:latin typeface="Garamond" pitchFamily="18" charset="0"/>
              </a:rPr>
              <a:t>platingcarrier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flightno</a:t>
            </a:r>
            <a:r>
              <a:rPr lang="en-IN" sz="2800" dirty="0">
                <a:latin typeface="Garamond" pitchFamily="18" charset="0"/>
              </a:rPr>
              <a:t>, destination, stops, </a:t>
            </a:r>
            <a:r>
              <a:rPr lang="en-IN" sz="2800" dirty="0" err="1">
                <a:latin typeface="Garamond" pitchFamily="18" charset="0"/>
              </a:rPr>
              <a:t>carrierid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CabinClass</a:t>
            </a:r>
            <a:r>
              <a:rPr lang="en-IN" sz="2800" dirty="0">
                <a:latin typeface="Garamond" pitchFamily="18" charset="0"/>
              </a:rPr>
              <a:t>, warnings, </a:t>
            </a:r>
            <a:r>
              <a:rPr lang="en-IN" sz="2800" dirty="0" err="1">
                <a:latin typeface="Garamond" pitchFamily="18" charset="0"/>
              </a:rPr>
              <a:t>ArrivalTime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aircraftType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internationalsearch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splitduration</a:t>
            </a:r>
            <a:r>
              <a:rPr lang="en-IN" sz="2800" dirty="0">
                <a:latin typeface="Garamond" pitchFamily="18" charset="0"/>
              </a:rPr>
              <a:t>, airline)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Garamond" pitchFamily="18" charset="0"/>
              </a:rPr>
              <a:t>Local Schema </a:t>
            </a:r>
            <a:r>
              <a:rPr lang="en-US" sz="4000" b="1" dirty="0" err="1">
                <a:latin typeface="Garamond" pitchFamily="18" charset="0"/>
              </a:rPr>
              <a:t>Yatra</a:t>
            </a:r>
            <a:r>
              <a:rPr lang="en-US" sz="4000" b="1" dirty="0">
                <a:latin typeface="Garamond" pitchFamily="18" charset="0"/>
              </a:rPr>
              <a:t> API</a:t>
            </a:r>
            <a:endParaRPr lang="en-IN" sz="40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Garamond" pitchFamily="18" charset="0"/>
              </a:rPr>
              <a:t>fin(</a:t>
            </a:r>
            <a:r>
              <a:rPr lang="en-IN" sz="2800" dirty="0" err="1">
                <a:latin typeface="Garamond" pitchFamily="18" charset="0"/>
              </a:rPr>
              <a:t>Dapt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Aapt</a:t>
            </a:r>
            <a:r>
              <a:rPr lang="en-IN" sz="2800" dirty="0">
                <a:latin typeface="Garamond" pitchFamily="18" charset="0"/>
              </a:rPr>
              <a:t>, Yan, </a:t>
            </a:r>
            <a:r>
              <a:rPr lang="en-IN" sz="2800" dirty="0" err="1">
                <a:latin typeface="Garamond" pitchFamily="18" charset="0"/>
              </a:rPr>
              <a:t>Tf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Dt</a:t>
            </a:r>
            <a:r>
              <a:rPr lang="en-IN" sz="2800" dirty="0">
                <a:latin typeface="Garamond" pitchFamily="18" charset="0"/>
              </a:rPr>
              <a:t>, At, </a:t>
            </a:r>
            <a:r>
              <a:rPr lang="en-IN" sz="2800" dirty="0" err="1">
                <a:latin typeface="Garamond" pitchFamily="18" charset="0"/>
              </a:rPr>
              <a:t>Fl,mac,yac,dd</a:t>
            </a:r>
            <a:r>
              <a:rPr lang="en-IN" sz="2800" dirty="0"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ramond" pitchFamily="18" charset="0"/>
              </a:rPr>
              <a:t>Local Schema-</a:t>
            </a:r>
            <a:r>
              <a:rPr lang="en-US" sz="4000" b="1" dirty="0" err="1">
                <a:latin typeface="Garamond" pitchFamily="18" charset="0"/>
              </a:rPr>
              <a:t>worldweatheronline</a:t>
            </a:r>
            <a:endParaRPr lang="en-IN" sz="4000" b="1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600" dirty="0" err="1">
                <a:latin typeface="Garamond" pitchFamily="18" charset="0"/>
              </a:rPr>
              <a:t>finalweather</a:t>
            </a:r>
            <a:r>
              <a:rPr lang="en-IN" sz="2600" dirty="0">
                <a:latin typeface="Garamond" pitchFamily="18" charset="0"/>
              </a:rPr>
              <a:t>(</a:t>
            </a:r>
            <a:r>
              <a:rPr lang="en-IN" sz="2600" dirty="0" err="1">
                <a:latin typeface="Garamond" pitchFamily="18" charset="0"/>
              </a:rPr>
              <a:t>query,date,maxtempC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maxtempF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mintempF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mintempC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uvIndex</a:t>
            </a:r>
            <a:r>
              <a:rPr lang="en-IN" sz="2600" dirty="0">
                <a:latin typeface="Garamond" pitchFamily="18" charset="0"/>
              </a:rPr>
              <a:t>, time, hourly, </a:t>
            </a:r>
            <a:r>
              <a:rPr lang="en-IN" sz="2600" dirty="0" err="1">
                <a:latin typeface="Garamond" pitchFamily="18" charset="0"/>
              </a:rPr>
              <a:t>tempC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tempF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windspeedMiles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windspeedKmph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winddirDegree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weatherCode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weatherIconUrl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weatherDesc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precipMM</a:t>
            </a:r>
            <a:r>
              <a:rPr lang="en-IN" sz="2600" dirty="0">
                <a:latin typeface="Garamond" pitchFamily="18" charset="0"/>
              </a:rPr>
              <a:t>, humidity, visibility, pressure, </a:t>
            </a:r>
            <a:r>
              <a:rPr lang="en-IN" sz="2600" dirty="0" err="1">
                <a:latin typeface="Garamond" pitchFamily="18" charset="0"/>
              </a:rPr>
              <a:t>cloudcover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HeatIndexC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HeatIndexF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DewPointC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DewPointF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WindChillC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WindChillF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WindGustMiles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WindGustKmph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FeelsLikeC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chanceofrain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chanceofremdry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chanceofsunshine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chanceoffrost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chanceoffog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chanceofsnow</a:t>
            </a:r>
            <a:r>
              <a:rPr lang="en-IN" sz="2600" dirty="0">
                <a:latin typeface="Garamond" pitchFamily="18" charset="0"/>
              </a:rPr>
              <a:t>, </a:t>
            </a:r>
            <a:r>
              <a:rPr lang="en-IN" sz="2600" dirty="0" err="1">
                <a:latin typeface="Garamond" pitchFamily="18" charset="0"/>
              </a:rPr>
              <a:t>chanceofthunder</a:t>
            </a:r>
            <a:r>
              <a:rPr lang="en-IN" sz="2600" dirty="0">
                <a:latin typeface="Garamond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Garamond" pitchFamily="18" charset="0"/>
              </a:rPr>
              <a:t>Global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800" dirty="0" err="1">
                <a:latin typeface="Garamond" pitchFamily="18" charset="0"/>
              </a:rPr>
              <a:t>Flightinfo</a:t>
            </a:r>
            <a:r>
              <a:rPr lang="en-IN" sz="2800" dirty="0">
                <a:latin typeface="Garamond" pitchFamily="18" charset="0"/>
              </a:rPr>
              <a:t>(</a:t>
            </a:r>
            <a:r>
              <a:rPr lang="en-IN" sz="2800" dirty="0" err="1">
                <a:latin typeface="Garamond" pitchFamily="18" charset="0"/>
              </a:rPr>
              <a:t>Fcode</a:t>
            </a:r>
            <a:r>
              <a:rPr lang="en-IN" sz="2800" dirty="0">
                <a:latin typeface="Garamond" pitchFamily="18" charset="0"/>
              </a:rPr>
              <a:t>, Source, </a:t>
            </a:r>
            <a:r>
              <a:rPr lang="en-IN" sz="2800" dirty="0" err="1">
                <a:latin typeface="Garamond" pitchFamily="18" charset="0"/>
              </a:rPr>
              <a:t>Destination,Finfo,Fare</a:t>
            </a:r>
            <a:r>
              <a:rPr lang="en-IN" sz="2800" dirty="0">
                <a:latin typeface="Garamond" pitchFamily="18" charset="0"/>
              </a:rPr>
              <a:t>, Sat, </a:t>
            </a:r>
            <a:r>
              <a:rPr lang="en-IN" sz="2800" dirty="0" err="1">
                <a:latin typeface="Garamond" pitchFamily="18" charset="0"/>
              </a:rPr>
              <a:t>Dat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Apiinfo</a:t>
            </a:r>
            <a:r>
              <a:rPr lang="en-IN" sz="2800" dirty="0">
                <a:latin typeface="Garamond" pitchFamily="18" charset="0"/>
              </a:rPr>
              <a:t>)</a:t>
            </a:r>
          </a:p>
          <a:p>
            <a:endParaRPr lang="en-IN" sz="2800" dirty="0">
              <a:latin typeface="Garamond" pitchFamily="18" charset="0"/>
            </a:endParaRPr>
          </a:p>
          <a:p>
            <a:r>
              <a:rPr lang="en-IN" sz="2800" dirty="0" err="1">
                <a:latin typeface="Garamond" pitchFamily="18" charset="0"/>
              </a:rPr>
              <a:t>FinalWaether</a:t>
            </a:r>
            <a:r>
              <a:rPr lang="en-IN" sz="2800" dirty="0">
                <a:latin typeface="Garamond" pitchFamily="18" charset="0"/>
              </a:rPr>
              <a:t>(</a:t>
            </a:r>
            <a:r>
              <a:rPr lang="en-IN" sz="2800" dirty="0" err="1">
                <a:latin typeface="Garamond" pitchFamily="18" charset="0"/>
              </a:rPr>
              <a:t>Destination,Hourly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TempF</a:t>
            </a:r>
            <a:r>
              <a:rPr lang="en-IN" sz="2800" dirty="0">
                <a:latin typeface="Garamond" pitchFamily="18" charset="0"/>
              </a:rPr>
              <a:t>, </a:t>
            </a:r>
            <a:r>
              <a:rPr lang="en-IN" sz="2800" dirty="0" err="1">
                <a:latin typeface="Garamond" pitchFamily="18" charset="0"/>
              </a:rPr>
              <a:t>WindspeedMiles</a:t>
            </a:r>
            <a:r>
              <a:rPr lang="en-IN" sz="2800" dirty="0">
                <a:latin typeface="Garamond" pitchFamily="18" charset="0"/>
              </a:rPr>
              <a:t>, Humidity, </a:t>
            </a:r>
            <a:r>
              <a:rPr lang="en-IN" sz="2800" dirty="0" err="1">
                <a:latin typeface="Garamond" pitchFamily="18" charset="0"/>
              </a:rPr>
              <a:t>Chanceofrain</a:t>
            </a:r>
            <a:r>
              <a:rPr lang="en-IN" sz="2800" dirty="0">
                <a:latin typeface="Garamond" pitchFamily="18" charset="0"/>
              </a:rPr>
              <a:t>, Pressure, Visibility)</a:t>
            </a:r>
          </a:p>
          <a:p>
            <a:endParaRPr lang="en-IN" dirty="0">
              <a:latin typeface="Garamond" pitchFamily="18" charset="0"/>
            </a:endParaRPr>
          </a:p>
          <a:p>
            <a:endParaRPr lang="en-IN" dirty="0">
              <a:latin typeface="Garamond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Garamond" pitchFamily="18" charset="0"/>
              </a:rPr>
              <a:t>Project Demonstration</a:t>
            </a:r>
          </a:p>
        </p:txBody>
      </p:sp>
      <p:pic>
        <p:nvPicPr>
          <p:cNvPr id="4" name="Picture 3" descr="Cap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7875"/>
            <a:ext cx="8470061" cy="404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p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" y="110589"/>
            <a:ext cx="8352000" cy="552821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760</TotalTime>
  <Words>266</Words>
  <Application>Microsoft Office PowerPoint</Application>
  <PresentationFormat>On-screen Show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Schoolbook</vt:lpstr>
      <vt:lpstr>Garamond</vt:lpstr>
      <vt:lpstr>Wingdings</vt:lpstr>
      <vt:lpstr>Wingdings 2</vt:lpstr>
      <vt:lpstr>Oriel</vt:lpstr>
      <vt:lpstr>Dynamic Flight Fare Tracker  with Weather Forecast</vt:lpstr>
      <vt:lpstr>Introduction</vt:lpstr>
      <vt:lpstr>Data Sources</vt:lpstr>
      <vt:lpstr>Local Schema Goibibo API</vt:lpstr>
      <vt:lpstr>Local Schema Yatra API</vt:lpstr>
      <vt:lpstr>Local Schema-worldweatheronline</vt:lpstr>
      <vt:lpstr>Global Schema</vt:lpstr>
      <vt:lpstr>Project Demonstration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Flight Fare Tracker</dc:title>
  <dc:creator>rahul yerramsetti</dc:creator>
  <cp:lastModifiedBy>rahul yerramsetti</cp:lastModifiedBy>
  <cp:revision>27</cp:revision>
  <dcterms:created xsi:type="dcterms:W3CDTF">2006-08-16T00:00:00Z</dcterms:created>
  <dcterms:modified xsi:type="dcterms:W3CDTF">2018-02-09T20:42:07Z</dcterms:modified>
</cp:coreProperties>
</file>