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96FF-E4DF-4D8A-9F14-716C85531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/>
              <a:t> </a:t>
            </a:r>
            <a:r>
              <a:rPr lang="en-US" sz="4800" dirty="0"/>
              <a:t>problem solving case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19F65-9872-4633-9ED1-90EAAB917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RAHUL BENNET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EE993-25F6-4BF2-8206-A912A47B3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61850" cy="2541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93A2DE-0EA6-46DB-97B0-7A66FD9B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635" y="3961756"/>
            <a:ext cx="4344365" cy="28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2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E6F5-EA84-47CB-8BFB-316CFBF5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3C41-CAF3-4521-B6B8-66D133D2A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data matching system.</a:t>
            </a:r>
          </a:p>
          <a:p>
            <a:r>
              <a:rPr lang="en-US" dirty="0"/>
              <a:t>Data matching system can also be used to detect duplicate records within a single database.</a:t>
            </a:r>
          </a:p>
          <a:p>
            <a:r>
              <a:rPr lang="en-US" dirty="0"/>
              <a:t>To implement AI and ML.</a:t>
            </a:r>
          </a:p>
          <a:p>
            <a:r>
              <a:rPr lang="en-US" dirty="0"/>
              <a:t>To check the data by using multiple software.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8249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44</TotalTime>
  <Words>45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 problem solving case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TIE- problem solving case</dc:title>
  <dc:creator>Rahul Bennet</dc:creator>
  <cp:lastModifiedBy>Rahul Bennet</cp:lastModifiedBy>
  <cp:revision>2</cp:revision>
  <dcterms:created xsi:type="dcterms:W3CDTF">2022-03-11T05:43:10Z</dcterms:created>
  <dcterms:modified xsi:type="dcterms:W3CDTF">2022-03-11T09:21:36Z</dcterms:modified>
</cp:coreProperties>
</file>