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A2A"/>
    <a:srgbClr val="F0F2F7"/>
    <a:srgbClr val="048ABF"/>
    <a:srgbClr val="304C75"/>
    <a:srgbClr val="0C45B8"/>
    <a:srgbClr val="00051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DC9D-7C04-B391-8344-DB1E044A9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D42DD-6572-92A0-4E52-B888923FD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DC04E-5C10-C6C3-2565-1BBD1FDA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B8D0-3C45-4827-9AFF-E97560038B9B}" type="datetimeFigureOut">
              <a:rPr lang="en-US" smtClean="0"/>
              <a:t>20-Oct-23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9FEBA-9830-14C8-DC2C-F3D4F4C4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4CCB2-3B05-9EBB-65A3-4EED87D5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299-4464-4EE7-B5B0-30DAA8E0C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1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6DBE-671B-A869-F2C2-D6F68324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01FBD-A614-E2CB-AF0A-08B518A69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BEB7A-3CE6-7062-D76B-B485DDDE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B8D0-3C45-4827-9AFF-E97560038B9B}" type="datetimeFigureOut">
              <a:rPr lang="en-US" smtClean="0"/>
              <a:t>20-Oct-23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49E40-12D0-4FEF-A636-CB351342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82D47-3F13-6ED9-4928-5902AE3B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299-4464-4EE7-B5B0-30DAA8E0C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0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4340E5-0A60-0458-58D7-B349EB4F2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2BB0F-B414-6968-6D02-09B690B66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083F9-0B62-E1C7-A1AF-219CDE5F4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B8D0-3C45-4827-9AFF-E97560038B9B}" type="datetimeFigureOut">
              <a:rPr lang="en-US" smtClean="0"/>
              <a:t>20-Oct-23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CFD4-C628-D99A-E946-C58C389A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A756C-491B-56C7-AEF9-C48B8C85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299-4464-4EE7-B5B0-30DAA8E0C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6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6DDE-4494-A949-D0B3-6C19686F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CE24B-B8BB-61C4-51D3-17F57B4AD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31BA7-454B-A3B5-12B8-867C18DB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B8D0-3C45-4827-9AFF-E97560038B9B}" type="datetimeFigureOut">
              <a:rPr lang="en-US" smtClean="0"/>
              <a:t>20-Oct-23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67229-76ED-9F6D-A77A-65A2F3CDC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7BA39-40BC-A0DE-6273-2BE0D5FA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299-4464-4EE7-B5B0-30DAA8E0C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6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282C-C98C-2536-1757-A52A3222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4F6DB-5457-0BEF-D47A-553DC11EE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63AD4-0C03-A757-02C2-C1930F5B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B8D0-3C45-4827-9AFF-E97560038B9B}" type="datetimeFigureOut">
              <a:rPr lang="en-US" smtClean="0"/>
              <a:t>20-Oct-23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7B893-5F07-78B7-2EE1-8C77B642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E92B1-6202-3283-C10C-5E81663B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299-4464-4EE7-B5B0-30DAA8E0C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9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EC53-5B19-70FB-30CE-CC3C249C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B72A1-A9ED-5108-EA93-71E701FB2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66A3B-4A38-BBA4-F3E4-168BEAA51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5B350-0202-B055-7CCD-75DF574B9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B8D0-3C45-4827-9AFF-E97560038B9B}" type="datetimeFigureOut">
              <a:rPr lang="en-US" smtClean="0"/>
              <a:t>20-Oct-23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ECEFA-54B7-9269-E147-F1426BBB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81878-B9E0-2E4E-8FD1-7C221F45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299-4464-4EE7-B5B0-30DAA8E0C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8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9EF5E-67D1-3197-F34B-B70462539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9303F-CE8C-77D5-0DCD-85101ABCC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063AB-61A9-1B14-FE60-4DD56BA58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60BC66-C72E-4F92-871D-7D8E81B9D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40579-9AA6-EFC4-B474-9A3E658FC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49B6FB-328B-844C-7C13-31237882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B8D0-3C45-4827-9AFF-E97560038B9B}" type="datetimeFigureOut">
              <a:rPr lang="en-US" smtClean="0"/>
              <a:t>20-Oct-23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F70DFB-0695-FFA8-F087-6B60C60F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BF1C62-09B8-2A4D-8764-E2E0DA26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299-4464-4EE7-B5B0-30DAA8E0C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7AA5-84E8-6F10-61B5-52BE104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8DF2E8-29F8-9979-E0E1-27D0074A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B8D0-3C45-4827-9AFF-E97560038B9B}" type="datetimeFigureOut">
              <a:rPr lang="en-US" smtClean="0"/>
              <a:t>20-Oct-23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7C604-6EF4-78B8-7CE1-840735A4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D2B07-1CC4-99B3-CA72-5E56BB25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299-4464-4EE7-B5B0-30DAA8E0C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5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2D9FE7-1724-D52B-3191-541C5787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B8D0-3C45-4827-9AFF-E97560038B9B}" type="datetimeFigureOut">
              <a:rPr lang="en-US" smtClean="0"/>
              <a:t>20-Oct-23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FF337-69B0-ED34-9AE1-C14203C3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4332D-B597-09F7-1C97-A5A9D428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299-4464-4EE7-B5B0-30DAA8E0C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5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1191-E664-0B0C-1A5C-C5186AF6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5E5D8-D9F0-A651-B8DE-F64143E08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3405E-091D-F004-C90B-E0B77D8DE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AD33F-D187-A8AB-0591-35D91718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B8D0-3C45-4827-9AFF-E97560038B9B}" type="datetimeFigureOut">
              <a:rPr lang="en-US" smtClean="0"/>
              <a:t>20-Oct-23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FA560-C56F-561B-0F51-02AB67FE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D4926-26C0-E355-14D8-D2CB417F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299-4464-4EE7-B5B0-30DAA8E0C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8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591E-5FE2-3830-EBC0-92F04459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BD4706-2C4B-529C-12F2-CE6CEEEAE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AFCC-9201-4903-03D0-8697892AE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04CF1-0DB5-2287-A0C6-F008B739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B8D0-3C45-4827-9AFF-E97560038B9B}" type="datetimeFigureOut">
              <a:rPr lang="en-US" smtClean="0"/>
              <a:t>20-Oct-23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F4F2C-C59D-C24D-192C-3BA43968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52A38-C946-0BFF-A605-8EE2AF73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299-4464-4EE7-B5B0-30DAA8E0C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1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AEE9C-3D39-771F-E849-90134FC2D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F72C7-683B-825F-6640-B2D780AC8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04B4B-6166-DD56-22BD-9F2C339E1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3B8D0-3C45-4827-9AFF-E97560038B9B}" type="datetimeFigureOut">
              <a:rPr lang="en-US" smtClean="0"/>
              <a:t>20-Oct-23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521E5-F58F-4CA1-ADD0-D15BF11A6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18337-87CE-8E7E-91F5-732E9BF53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0F299-4464-4EE7-B5B0-30DAA8E0C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7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DB3E2A-476A-6CB5-202F-88332FC7B64E}"/>
              </a:ext>
            </a:extLst>
          </p:cNvPr>
          <p:cNvSpPr/>
          <p:nvPr/>
        </p:nvSpPr>
        <p:spPr>
          <a:xfrm>
            <a:off x="2920478" y="51786"/>
            <a:ext cx="9168885" cy="6629400"/>
          </a:xfrm>
          <a:prstGeom prst="roundRect">
            <a:avLst>
              <a:gd name="adj" fmla="val 3193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84627D-197B-6BAB-BEB0-B45B1267D87C}"/>
              </a:ext>
            </a:extLst>
          </p:cNvPr>
          <p:cNvSpPr/>
          <p:nvPr/>
        </p:nvSpPr>
        <p:spPr>
          <a:xfrm>
            <a:off x="102636" y="48985"/>
            <a:ext cx="3511296" cy="6629400"/>
          </a:xfrm>
          <a:prstGeom prst="roundRect">
            <a:avLst>
              <a:gd name="adj" fmla="val 15870"/>
            </a:avLst>
          </a:prstGeom>
          <a:solidFill>
            <a:srgbClr val="5959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3A4322-6A7B-DC80-8646-B84E9E99D597}"/>
              </a:ext>
            </a:extLst>
          </p:cNvPr>
          <p:cNvSpPr/>
          <p:nvPr/>
        </p:nvSpPr>
        <p:spPr>
          <a:xfrm>
            <a:off x="339015" y="170288"/>
            <a:ext cx="2514600" cy="6355080"/>
          </a:xfrm>
          <a:prstGeom prst="roundRect">
            <a:avLst/>
          </a:prstGeom>
          <a:solidFill>
            <a:srgbClr val="2A2A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C2744C-C2DF-B44A-1BDC-9CAE96A996FC}"/>
              </a:ext>
            </a:extLst>
          </p:cNvPr>
          <p:cNvSpPr/>
          <p:nvPr/>
        </p:nvSpPr>
        <p:spPr>
          <a:xfrm>
            <a:off x="2356631" y="177619"/>
            <a:ext cx="9549229" cy="6355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F7E4034-9315-C3E2-F83B-FB21DF395D41}"/>
              </a:ext>
            </a:extLst>
          </p:cNvPr>
          <p:cNvSpPr/>
          <p:nvPr/>
        </p:nvSpPr>
        <p:spPr>
          <a:xfrm>
            <a:off x="472530" y="1179421"/>
            <a:ext cx="2593910" cy="6452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A48B8D-62CB-D3B4-3E94-ADBC0BC184D9}"/>
              </a:ext>
            </a:extLst>
          </p:cNvPr>
          <p:cNvSpPr/>
          <p:nvPr/>
        </p:nvSpPr>
        <p:spPr>
          <a:xfrm>
            <a:off x="2530711" y="474746"/>
            <a:ext cx="5469100" cy="392030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7F6392D-71BC-88B2-DC1E-3D088C1BAE64}"/>
              </a:ext>
            </a:extLst>
          </p:cNvPr>
          <p:cNvSpPr/>
          <p:nvPr/>
        </p:nvSpPr>
        <p:spPr>
          <a:xfrm>
            <a:off x="2530711" y="1179421"/>
            <a:ext cx="1216152" cy="1581912"/>
          </a:xfrm>
          <a:prstGeom prst="roundRect">
            <a:avLst/>
          </a:prstGeom>
          <a:solidFill>
            <a:srgbClr val="048A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84DFC1-DB92-3190-0162-1B776880209C}"/>
              </a:ext>
            </a:extLst>
          </p:cNvPr>
          <p:cNvSpPr/>
          <p:nvPr/>
        </p:nvSpPr>
        <p:spPr>
          <a:xfrm>
            <a:off x="3920941" y="1179421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B45ED2E-96B5-C842-C3BF-9F39C3A507F7}"/>
              </a:ext>
            </a:extLst>
          </p:cNvPr>
          <p:cNvSpPr/>
          <p:nvPr/>
        </p:nvSpPr>
        <p:spPr>
          <a:xfrm>
            <a:off x="5342815" y="1179421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2D6E347-D978-EA6D-64EC-163344885C1A}"/>
              </a:ext>
            </a:extLst>
          </p:cNvPr>
          <p:cNvSpPr/>
          <p:nvPr/>
        </p:nvSpPr>
        <p:spPr>
          <a:xfrm>
            <a:off x="6783659" y="1179421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FA92E24-41F5-2F0F-CE2C-9379B3929304}"/>
              </a:ext>
            </a:extLst>
          </p:cNvPr>
          <p:cNvSpPr/>
          <p:nvPr/>
        </p:nvSpPr>
        <p:spPr>
          <a:xfrm>
            <a:off x="2490168" y="3025495"/>
            <a:ext cx="5588328" cy="3425216"/>
          </a:xfrm>
          <a:prstGeom prst="roundRect">
            <a:avLst>
              <a:gd name="adj" fmla="val 3111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92A8D28-C0CF-68AB-F743-408BD022A9E9}"/>
              </a:ext>
            </a:extLst>
          </p:cNvPr>
          <p:cNvSpPr/>
          <p:nvPr/>
        </p:nvSpPr>
        <p:spPr>
          <a:xfrm>
            <a:off x="8232408" y="1095019"/>
            <a:ext cx="3487062" cy="1581912"/>
          </a:xfrm>
          <a:prstGeom prst="roundRect">
            <a:avLst>
              <a:gd name="adj" fmla="val 12538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CFA9FCC-011A-6C87-A364-19286BCE659E}"/>
              </a:ext>
            </a:extLst>
          </p:cNvPr>
          <p:cNvSpPr/>
          <p:nvPr/>
        </p:nvSpPr>
        <p:spPr>
          <a:xfrm>
            <a:off x="8332542" y="4767942"/>
            <a:ext cx="3319272" cy="1618621"/>
          </a:xfrm>
          <a:prstGeom prst="roundRect">
            <a:avLst>
              <a:gd name="adj" fmla="val 5268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1B2FE25-6108-1DF0-3CA8-8231530F06FD}"/>
              </a:ext>
            </a:extLst>
          </p:cNvPr>
          <p:cNvSpPr/>
          <p:nvPr/>
        </p:nvSpPr>
        <p:spPr>
          <a:xfrm>
            <a:off x="8332542" y="2761916"/>
            <a:ext cx="3319272" cy="1838075"/>
          </a:xfrm>
          <a:prstGeom prst="roundRect">
            <a:avLst>
              <a:gd name="adj" fmla="val 5268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60655D1-556F-50F2-0E2D-8B80E4F7E782}"/>
              </a:ext>
            </a:extLst>
          </p:cNvPr>
          <p:cNvSpPr/>
          <p:nvPr/>
        </p:nvSpPr>
        <p:spPr>
          <a:xfrm>
            <a:off x="2720463" y="1306471"/>
            <a:ext cx="778031" cy="694031"/>
          </a:xfrm>
          <a:prstGeom prst="roundRect">
            <a:avLst>
              <a:gd name="adj" fmla="val 379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3B50D8E-1221-9CC7-29D3-958E139FDB52}"/>
              </a:ext>
            </a:extLst>
          </p:cNvPr>
          <p:cNvSpPr/>
          <p:nvPr/>
        </p:nvSpPr>
        <p:spPr>
          <a:xfrm>
            <a:off x="4128790" y="1273430"/>
            <a:ext cx="778031" cy="694031"/>
          </a:xfrm>
          <a:prstGeom prst="roundRect">
            <a:avLst>
              <a:gd name="adj" fmla="val 352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B28C170-0F02-BFFD-329F-12BC0D4A8229}"/>
              </a:ext>
            </a:extLst>
          </p:cNvPr>
          <p:cNvSpPr/>
          <p:nvPr/>
        </p:nvSpPr>
        <p:spPr>
          <a:xfrm>
            <a:off x="5570516" y="1273431"/>
            <a:ext cx="778031" cy="694031"/>
          </a:xfrm>
          <a:prstGeom prst="roundRect">
            <a:avLst>
              <a:gd name="adj" fmla="val 392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4FC517B-2295-FE05-00FD-E9567E192105}"/>
              </a:ext>
            </a:extLst>
          </p:cNvPr>
          <p:cNvSpPr/>
          <p:nvPr/>
        </p:nvSpPr>
        <p:spPr>
          <a:xfrm>
            <a:off x="6935648" y="1278774"/>
            <a:ext cx="778031" cy="694031"/>
          </a:xfrm>
          <a:prstGeom prst="roundRect">
            <a:avLst>
              <a:gd name="adj" fmla="val 311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050344B-F259-5B43-ECDA-B0EEE9865C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30" y="1349991"/>
            <a:ext cx="611132" cy="61606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FB80714-1545-1B6E-EE11-54DA1CE0AAD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6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58" y="1349990"/>
            <a:ext cx="566046" cy="55512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C421157-0BCF-F0F3-D960-9B6E39941BC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928" y="1362074"/>
            <a:ext cx="584228" cy="50504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FB7C8F7-ED88-0F65-0E8A-B1513969602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695" y="1306471"/>
            <a:ext cx="599619" cy="599619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D1DD847B-E742-8E74-4B2E-4258B1E72C15}"/>
              </a:ext>
            </a:extLst>
          </p:cNvPr>
          <p:cNvSpPr/>
          <p:nvPr/>
        </p:nvSpPr>
        <p:spPr>
          <a:xfrm>
            <a:off x="9690954" y="4842977"/>
            <a:ext cx="543285" cy="51495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Graphic 33" descr="Users with solid fill">
            <a:extLst>
              <a:ext uri="{FF2B5EF4-FFF2-40B4-BE49-F238E27FC236}">
                <a16:creationId xmlns:a16="http://schemas.microsoft.com/office/drawing/2014/main" id="{CFAE3219-E1FE-2596-3CA7-1785B3FC0D2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11010" y="4854947"/>
            <a:ext cx="514959" cy="502989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10DE0B4-FB47-350A-1EDB-A618740C43E5}"/>
              </a:ext>
            </a:extLst>
          </p:cNvPr>
          <p:cNvSpPr/>
          <p:nvPr/>
        </p:nvSpPr>
        <p:spPr>
          <a:xfrm>
            <a:off x="10253806" y="2000502"/>
            <a:ext cx="1269117" cy="5306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E3DA03D-DF5E-4A07-6985-27299D1F3A59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67000"/>
                    </a14:imgEffect>
                    <a14:imgEffect>
                      <a14:colorTemperature colorTemp="7200"/>
                    </a14:imgEffect>
                    <a14:imgEffect>
                      <a14:saturation sat="229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9628175" y="2021136"/>
            <a:ext cx="451109" cy="63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5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DB3E2A-476A-6CB5-202F-88332FC7B64E}"/>
              </a:ext>
            </a:extLst>
          </p:cNvPr>
          <p:cNvSpPr/>
          <p:nvPr/>
        </p:nvSpPr>
        <p:spPr>
          <a:xfrm>
            <a:off x="2920478" y="51786"/>
            <a:ext cx="9168885" cy="6629400"/>
          </a:xfrm>
          <a:prstGeom prst="roundRect">
            <a:avLst>
              <a:gd name="adj" fmla="val 3193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84627D-197B-6BAB-BEB0-B45B1267D87C}"/>
              </a:ext>
            </a:extLst>
          </p:cNvPr>
          <p:cNvSpPr/>
          <p:nvPr/>
        </p:nvSpPr>
        <p:spPr>
          <a:xfrm>
            <a:off x="102636" y="48985"/>
            <a:ext cx="3511296" cy="6629400"/>
          </a:xfrm>
          <a:prstGeom prst="roundRect">
            <a:avLst>
              <a:gd name="adj" fmla="val 15870"/>
            </a:avLst>
          </a:prstGeom>
          <a:solidFill>
            <a:srgbClr val="5959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3A4322-6A7B-DC80-8646-B84E9E99D597}"/>
              </a:ext>
            </a:extLst>
          </p:cNvPr>
          <p:cNvSpPr/>
          <p:nvPr/>
        </p:nvSpPr>
        <p:spPr>
          <a:xfrm>
            <a:off x="339015" y="170288"/>
            <a:ext cx="2514600" cy="6355080"/>
          </a:xfrm>
          <a:prstGeom prst="roundRect">
            <a:avLst/>
          </a:prstGeom>
          <a:solidFill>
            <a:srgbClr val="2A2A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C2744C-C2DF-B44A-1BDC-9CAE96A996FC}"/>
              </a:ext>
            </a:extLst>
          </p:cNvPr>
          <p:cNvSpPr/>
          <p:nvPr/>
        </p:nvSpPr>
        <p:spPr>
          <a:xfrm>
            <a:off x="2356631" y="177619"/>
            <a:ext cx="9549229" cy="6355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F7E4034-9315-C3E2-F83B-FB21DF395D41}"/>
              </a:ext>
            </a:extLst>
          </p:cNvPr>
          <p:cNvSpPr/>
          <p:nvPr/>
        </p:nvSpPr>
        <p:spPr>
          <a:xfrm>
            <a:off x="472530" y="1179421"/>
            <a:ext cx="2593910" cy="6452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A48B8D-62CB-D3B4-3E94-ADBC0BC184D9}"/>
              </a:ext>
            </a:extLst>
          </p:cNvPr>
          <p:cNvSpPr/>
          <p:nvPr/>
        </p:nvSpPr>
        <p:spPr>
          <a:xfrm>
            <a:off x="2530711" y="474746"/>
            <a:ext cx="5469100" cy="392030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7F6392D-71BC-88B2-DC1E-3D088C1BAE64}"/>
              </a:ext>
            </a:extLst>
          </p:cNvPr>
          <p:cNvSpPr/>
          <p:nvPr/>
        </p:nvSpPr>
        <p:spPr>
          <a:xfrm>
            <a:off x="2530711" y="1179421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84DFC1-DB92-3190-0162-1B776880209C}"/>
              </a:ext>
            </a:extLst>
          </p:cNvPr>
          <p:cNvSpPr/>
          <p:nvPr/>
        </p:nvSpPr>
        <p:spPr>
          <a:xfrm>
            <a:off x="3920941" y="1179421"/>
            <a:ext cx="1216152" cy="1581912"/>
          </a:xfrm>
          <a:prstGeom prst="roundRect">
            <a:avLst/>
          </a:prstGeom>
          <a:solidFill>
            <a:srgbClr val="048A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B45ED2E-96B5-C842-C3BF-9F39C3A507F7}"/>
              </a:ext>
            </a:extLst>
          </p:cNvPr>
          <p:cNvSpPr/>
          <p:nvPr/>
        </p:nvSpPr>
        <p:spPr>
          <a:xfrm>
            <a:off x="5342815" y="1179421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2D6E347-D978-EA6D-64EC-163344885C1A}"/>
              </a:ext>
            </a:extLst>
          </p:cNvPr>
          <p:cNvSpPr/>
          <p:nvPr/>
        </p:nvSpPr>
        <p:spPr>
          <a:xfrm>
            <a:off x="6783659" y="1179421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FA92E24-41F5-2F0F-CE2C-9379B3929304}"/>
              </a:ext>
            </a:extLst>
          </p:cNvPr>
          <p:cNvSpPr/>
          <p:nvPr/>
        </p:nvSpPr>
        <p:spPr>
          <a:xfrm>
            <a:off x="2490168" y="3025495"/>
            <a:ext cx="5588328" cy="3425216"/>
          </a:xfrm>
          <a:prstGeom prst="roundRect">
            <a:avLst>
              <a:gd name="adj" fmla="val 3111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92A8D28-C0CF-68AB-F743-408BD022A9E9}"/>
              </a:ext>
            </a:extLst>
          </p:cNvPr>
          <p:cNvSpPr/>
          <p:nvPr/>
        </p:nvSpPr>
        <p:spPr>
          <a:xfrm>
            <a:off x="8232408" y="1095019"/>
            <a:ext cx="3487062" cy="1581912"/>
          </a:xfrm>
          <a:prstGeom prst="roundRect">
            <a:avLst>
              <a:gd name="adj" fmla="val 12538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CFA9FCC-011A-6C87-A364-19286BCE659E}"/>
              </a:ext>
            </a:extLst>
          </p:cNvPr>
          <p:cNvSpPr/>
          <p:nvPr/>
        </p:nvSpPr>
        <p:spPr>
          <a:xfrm>
            <a:off x="8332542" y="4767942"/>
            <a:ext cx="3319272" cy="1618621"/>
          </a:xfrm>
          <a:prstGeom prst="roundRect">
            <a:avLst>
              <a:gd name="adj" fmla="val 5268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1B2FE25-6108-1DF0-3CA8-8231530F06FD}"/>
              </a:ext>
            </a:extLst>
          </p:cNvPr>
          <p:cNvSpPr/>
          <p:nvPr/>
        </p:nvSpPr>
        <p:spPr>
          <a:xfrm>
            <a:off x="8332542" y="2761916"/>
            <a:ext cx="3319272" cy="1838075"/>
          </a:xfrm>
          <a:prstGeom prst="roundRect">
            <a:avLst>
              <a:gd name="adj" fmla="val 5268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60655D1-556F-50F2-0E2D-8B80E4F7E782}"/>
              </a:ext>
            </a:extLst>
          </p:cNvPr>
          <p:cNvSpPr/>
          <p:nvPr/>
        </p:nvSpPr>
        <p:spPr>
          <a:xfrm>
            <a:off x="2720463" y="1306471"/>
            <a:ext cx="778031" cy="694031"/>
          </a:xfrm>
          <a:prstGeom prst="roundRect">
            <a:avLst>
              <a:gd name="adj" fmla="val 379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3B50D8E-1221-9CC7-29D3-958E139FDB52}"/>
              </a:ext>
            </a:extLst>
          </p:cNvPr>
          <p:cNvSpPr/>
          <p:nvPr/>
        </p:nvSpPr>
        <p:spPr>
          <a:xfrm>
            <a:off x="4128790" y="1273430"/>
            <a:ext cx="778031" cy="694031"/>
          </a:xfrm>
          <a:prstGeom prst="roundRect">
            <a:avLst>
              <a:gd name="adj" fmla="val 352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B28C170-0F02-BFFD-329F-12BC0D4A8229}"/>
              </a:ext>
            </a:extLst>
          </p:cNvPr>
          <p:cNvSpPr/>
          <p:nvPr/>
        </p:nvSpPr>
        <p:spPr>
          <a:xfrm>
            <a:off x="5570516" y="1273431"/>
            <a:ext cx="778031" cy="694031"/>
          </a:xfrm>
          <a:prstGeom prst="roundRect">
            <a:avLst>
              <a:gd name="adj" fmla="val 392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4FC517B-2295-FE05-00FD-E9567E192105}"/>
              </a:ext>
            </a:extLst>
          </p:cNvPr>
          <p:cNvSpPr/>
          <p:nvPr/>
        </p:nvSpPr>
        <p:spPr>
          <a:xfrm>
            <a:off x="6935648" y="1278774"/>
            <a:ext cx="778031" cy="694031"/>
          </a:xfrm>
          <a:prstGeom prst="roundRect">
            <a:avLst>
              <a:gd name="adj" fmla="val 311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050344B-F259-5B43-ECDA-B0EEE9865C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30" y="1349991"/>
            <a:ext cx="611132" cy="61606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FB80714-1545-1B6E-EE11-54DA1CE0AAD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6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58" y="1349990"/>
            <a:ext cx="566046" cy="55512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C421157-0BCF-F0F3-D960-9B6E39941BC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928" y="1362074"/>
            <a:ext cx="584228" cy="50504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FB7C8F7-ED88-0F65-0E8A-B1513969602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695" y="1306471"/>
            <a:ext cx="599619" cy="599619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D1DD847B-E742-8E74-4B2E-4258B1E72C15}"/>
              </a:ext>
            </a:extLst>
          </p:cNvPr>
          <p:cNvSpPr/>
          <p:nvPr/>
        </p:nvSpPr>
        <p:spPr>
          <a:xfrm>
            <a:off x="9690954" y="4842977"/>
            <a:ext cx="543285" cy="51495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Graphic 33" descr="Users with solid fill">
            <a:extLst>
              <a:ext uri="{FF2B5EF4-FFF2-40B4-BE49-F238E27FC236}">
                <a16:creationId xmlns:a16="http://schemas.microsoft.com/office/drawing/2014/main" id="{CFAE3219-E1FE-2596-3CA7-1785B3FC0D2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11010" y="4854947"/>
            <a:ext cx="514959" cy="502989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10DE0B4-FB47-350A-1EDB-A618740C43E5}"/>
              </a:ext>
            </a:extLst>
          </p:cNvPr>
          <p:cNvSpPr/>
          <p:nvPr/>
        </p:nvSpPr>
        <p:spPr>
          <a:xfrm>
            <a:off x="10253806" y="2000502"/>
            <a:ext cx="1269117" cy="5306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E3DA03D-DF5E-4A07-6985-27299D1F3A59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67000"/>
                    </a14:imgEffect>
                    <a14:imgEffect>
                      <a14:colorTemperature colorTemp="7200"/>
                    </a14:imgEffect>
                    <a14:imgEffect>
                      <a14:saturation sat="229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9628175" y="2021136"/>
            <a:ext cx="451109" cy="63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7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DB3E2A-476A-6CB5-202F-88332FC7B64E}"/>
              </a:ext>
            </a:extLst>
          </p:cNvPr>
          <p:cNvSpPr/>
          <p:nvPr/>
        </p:nvSpPr>
        <p:spPr>
          <a:xfrm>
            <a:off x="2920478" y="51786"/>
            <a:ext cx="9168885" cy="6629400"/>
          </a:xfrm>
          <a:prstGeom prst="roundRect">
            <a:avLst>
              <a:gd name="adj" fmla="val 3193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84627D-197B-6BAB-BEB0-B45B1267D87C}"/>
              </a:ext>
            </a:extLst>
          </p:cNvPr>
          <p:cNvSpPr/>
          <p:nvPr/>
        </p:nvSpPr>
        <p:spPr>
          <a:xfrm>
            <a:off x="102636" y="48985"/>
            <a:ext cx="3511296" cy="6629400"/>
          </a:xfrm>
          <a:prstGeom prst="roundRect">
            <a:avLst>
              <a:gd name="adj" fmla="val 15870"/>
            </a:avLst>
          </a:prstGeom>
          <a:solidFill>
            <a:srgbClr val="5959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3A4322-6A7B-DC80-8646-B84E9E99D597}"/>
              </a:ext>
            </a:extLst>
          </p:cNvPr>
          <p:cNvSpPr/>
          <p:nvPr/>
        </p:nvSpPr>
        <p:spPr>
          <a:xfrm>
            <a:off x="339015" y="170288"/>
            <a:ext cx="2514600" cy="6355080"/>
          </a:xfrm>
          <a:prstGeom prst="roundRect">
            <a:avLst/>
          </a:prstGeom>
          <a:solidFill>
            <a:srgbClr val="2A2A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C2744C-C2DF-B44A-1BDC-9CAE96A996FC}"/>
              </a:ext>
            </a:extLst>
          </p:cNvPr>
          <p:cNvSpPr/>
          <p:nvPr/>
        </p:nvSpPr>
        <p:spPr>
          <a:xfrm>
            <a:off x="2356631" y="177619"/>
            <a:ext cx="9549229" cy="6355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F7E4034-9315-C3E2-F83B-FB21DF395D41}"/>
              </a:ext>
            </a:extLst>
          </p:cNvPr>
          <p:cNvSpPr/>
          <p:nvPr/>
        </p:nvSpPr>
        <p:spPr>
          <a:xfrm>
            <a:off x="472530" y="1179421"/>
            <a:ext cx="2593910" cy="6452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A48B8D-62CB-D3B4-3E94-ADBC0BC184D9}"/>
              </a:ext>
            </a:extLst>
          </p:cNvPr>
          <p:cNvSpPr/>
          <p:nvPr/>
        </p:nvSpPr>
        <p:spPr>
          <a:xfrm>
            <a:off x="2530711" y="474746"/>
            <a:ext cx="5469100" cy="392030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7F6392D-71BC-88B2-DC1E-3D088C1BAE64}"/>
              </a:ext>
            </a:extLst>
          </p:cNvPr>
          <p:cNvSpPr/>
          <p:nvPr/>
        </p:nvSpPr>
        <p:spPr>
          <a:xfrm>
            <a:off x="2530711" y="1179421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84DFC1-DB92-3190-0162-1B776880209C}"/>
              </a:ext>
            </a:extLst>
          </p:cNvPr>
          <p:cNvSpPr/>
          <p:nvPr/>
        </p:nvSpPr>
        <p:spPr>
          <a:xfrm>
            <a:off x="3920941" y="1179421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B45ED2E-96B5-C842-C3BF-9F39C3A507F7}"/>
              </a:ext>
            </a:extLst>
          </p:cNvPr>
          <p:cNvSpPr/>
          <p:nvPr/>
        </p:nvSpPr>
        <p:spPr>
          <a:xfrm>
            <a:off x="5342815" y="1179421"/>
            <a:ext cx="1216152" cy="1581912"/>
          </a:xfrm>
          <a:prstGeom prst="roundRect">
            <a:avLst/>
          </a:prstGeom>
          <a:solidFill>
            <a:srgbClr val="048A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2D6E347-D978-EA6D-64EC-163344885C1A}"/>
              </a:ext>
            </a:extLst>
          </p:cNvPr>
          <p:cNvSpPr/>
          <p:nvPr/>
        </p:nvSpPr>
        <p:spPr>
          <a:xfrm>
            <a:off x="6783659" y="1179421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FA92E24-41F5-2F0F-CE2C-9379B3929304}"/>
              </a:ext>
            </a:extLst>
          </p:cNvPr>
          <p:cNvSpPr/>
          <p:nvPr/>
        </p:nvSpPr>
        <p:spPr>
          <a:xfrm>
            <a:off x="2490168" y="3025495"/>
            <a:ext cx="5588328" cy="3425216"/>
          </a:xfrm>
          <a:prstGeom prst="roundRect">
            <a:avLst>
              <a:gd name="adj" fmla="val 3111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92A8D28-C0CF-68AB-F743-408BD022A9E9}"/>
              </a:ext>
            </a:extLst>
          </p:cNvPr>
          <p:cNvSpPr/>
          <p:nvPr/>
        </p:nvSpPr>
        <p:spPr>
          <a:xfrm>
            <a:off x="8232408" y="1095019"/>
            <a:ext cx="3487062" cy="1581912"/>
          </a:xfrm>
          <a:prstGeom prst="roundRect">
            <a:avLst>
              <a:gd name="adj" fmla="val 12538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CFA9FCC-011A-6C87-A364-19286BCE659E}"/>
              </a:ext>
            </a:extLst>
          </p:cNvPr>
          <p:cNvSpPr/>
          <p:nvPr/>
        </p:nvSpPr>
        <p:spPr>
          <a:xfrm>
            <a:off x="8332542" y="4767942"/>
            <a:ext cx="3319272" cy="1618621"/>
          </a:xfrm>
          <a:prstGeom prst="roundRect">
            <a:avLst>
              <a:gd name="adj" fmla="val 5268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1B2FE25-6108-1DF0-3CA8-8231530F06FD}"/>
              </a:ext>
            </a:extLst>
          </p:cNvPr>
          <p:cNvSpPr/>
          <p:nvPr/>
        </p:nvSpPr>
        <p:spPr>
          <a:xfrm>
            <a:off x="8332542" y="2761916"/>
            <a:ext cx="3319272" cy="1838075"/>
          </a:xfrm>
          <a:prstGeom prst="roundRect">
            <a:avLst>
              <a:gd name="adj" fmla="val 5268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60655D1-556F-50F2-0E2D-8B80E4F7E782}"/>
              </a:ext>
            </a:extLst>
          </p:cNvPr>
          <p:cNvSpPr/>
          <p:nvPr/>
        </p:nvSpPr>
        <p:spPr>
          <a:xfrm>
            <a:off x="2720463" y="1306471"/>
            <a:ext cx="778031" cy="694031"/>
          </a:xfrm>
          <a:prstGeom prst="roundRect">
            <a:avLst>
              <a:gd name="adj" fmla="val 379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3B50D8E-1221-9CC7-29D3-958E139FDB52}"/>
              </a:ext>
            </a:extLst>
          </p:cNvPr>
          <p:cNvSpPr/>
          <p:nvPr/>
        </p:nvSpPr>
        <p:spPr>
          <a:xfrm>
            <a:off x="4128790" y="1273430"/>
            <a:ext cx="778031" cy="694031"/>
          </a:xfrm>
          <a:prstGeom prst="roundRect">
            <a:avLst>
              <a:gd name="adj" fmla="val 352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B28C170-0F02-BFFD-329F-12BC0D4A8229}"/>
              </a:ext>
            </a:extLst>
          </p:cNvPr>
          <p:cNvSpPr/>
          <p:nvPr/>
        </p:nvSpPr>
        <p:spPr>
          <a:xfrm>
            <a:off x="5570516" y="1273431"/>
            <a:ext cx="778031" cy="694031"/>
          </a:xfrm>
          <a:prstGeom prst="roundRect">
            <a:avLst>
              <a:gd name="adj" fmla="val 392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4FC517B-2295-FE05-00FD-E9567E192105}"/>
              </a:ext>
            </a:extLst>
          </p:cNvPr>
          <p:cNvSpPr/>
          <p:nvPr/>
        </p:nvSpPr>
        <p:spPr>
          <a:xfrm>
            <a:off x="6935648" y="1278774"/>
            <a:ext cx="778031" cy="694031"/>
          </a:xfrm>
          <a:prstGeom prst="roundRect">
            <a:avLst>
              <a:gd name="adj" fmla="val 311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050344B-F259-5B43-ECDA-B0EEE9865C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30" y="1349991"/>
            <a:ext cx="611132" cy="61606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FB80714-1545-1B6E-EE11-54DA1CE0AAD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6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58" y="1349990"/>
            <a:ext cx="566046" cy="55512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C421157-0BCF-F0F3-D960-9B6E39941BC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928" y="1362074"/>
            <a:ext cx="584228" cy="50504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FB7C8F7-ED88-0F65-0E8A-B1513969602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695" y="1306471"/>
            <a:ext cx="599619" cy="599619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D1DD847B-E742-8E74-4B2E-4258B1E72C15}"/>
              </a:ext>
            </a:extLst>
          </p:cNvPr>
          <p:cNvSpPr/>
          <p:nvPr/>
        </p:nvSpPr>
        <p:spPr>
          <a:xfrm>
            <a:off x="9690954" y="4842977"/>
            <a:ext cx="543285" cy="51495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Graphic 33" descr="Users with solid fill">
            <a:extLst>
              <a:ext uri="{FF2B5EF4-FFF2-40B4-BE49-F238E27FC236}">
                <a16:creationId xmlns:a16="http://schemas.microsoft.com/office/drawing/2014/main" id="{CFAE3219-E1FE-2596-3CA7-1785B3FC0D2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11010" y="4854947"/>
            <a:ext cx="514959" cy="502989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10DE0B4-FB47-350A-1EDB-A618740C43E5}"/>
              </a:ext>
            </a:extLst>
          </p:cNvPr>
          <p:cNvSpPr/>
          <p:nvPr/>
        </p:nvSpPr>
        <p:spPr>
          <a:xfrm>
            <a:off x="10253806" y="2000502"/>
            <a:ext cx="1269117" cy="5306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E3DA03D-DF5E-4A07-6985-27299D1F3A59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67000"/>
                    </a14:imgEffect>
                    <a14:imgEffect>
                      <a14:colorTemperature colorTemp="7200"/>
                    </a14:imgEffect>
                    <a14:imgEffect>
                      <a14:saturation sat="229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9628175" y="2021136"/>
            <a:ext cx="451109" cy="63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8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DB3E2A-476A-6CB5-202F-88332FC7B64E}"/>
              </a:ext>
            </a:extLst>
          </p:cNvPr>
          <p:cNvSpPr/>
          <p:nvPr/>
        </p:nvSpPr>
        <p:spPr>
          <a:xfrm>
            <a:off x="2920478" y="51786"/>
            <a:ext cx="9168885" cy="6629400"/>
          </a:xfrm>
          <a:prstGeom prst="roundRect">
            <a:avLst>
              <a:gd name="adj" fmla="val 3193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84627D-197B-6BAB-BEB0-B45B1267D87C}"/>
              </a:ext>
            </a:extLst>
          </p:cNvPr>
          <p:cNvSpPr/>
          <p:nvPr/>
        </p:nvSpPr>
        <p:spPr>
          <a:xfrm>
            <a:off x="102636" y="48985"/>
            <a:ext cx="3511296" cy="6629400"/>
          </a:xfrm>
          <a:prstGeom prst="roundRect">
            <a:avLst>
              <a:gd name="adj" fmla="val 15870"/>
            </a:avLst>
          </a:prstGeom>
          <a:solidFill>
            <a:srgbClr val="5959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3A4322-6A7B-DC80-8646-B84E9E99D597}"/>
              </a:ext>
            </a:extLst>
          </p:cNvPr>
          <p:cNvSpPr/>
          <p:nvPr/>
        </p:nvSpPr>
        <p:spPr>
          <a:xfrm>
            <a:off x="339015" y="170288"/>
            <a:ext cx="2514600" cy="6355080"/>
          </a:xfrm>
          <a:prstGeom prst="roundRect">
            <a:avLst/>
          </a:prstGeom>
          <a:solidFill>
            <a:srgbClr val="2A2A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C2744C-C2DF-B44A-1BDC-9CAE96A996FC}"/>
              </a:ext>
            </a:extLst>
          </p:cNvPr>
          <p:cNvSpPr/>
          <p:nvPr/>
        </p:nvSpPr>
        <p:spPr>
          <a:xfrm>
            <a:off x="2356631" y="177619"/>
            <a:ext cx="9549229" cy="6355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F7E4034-9315-C3E2-F83B-FB21DF395D41}"/>
              </a:ext>
            </a:extLst>
          </p:cNvPr>
          <p:cNvSpPr/>
          <p:nvPr/>
        </p:nvSpPr>
        <p:spPr>
          <a:xfrm>
            <a:off x="472530" y="1179421"/>
            <a:ext cx="2593910" cy="6452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A48B8D-62CB-D3B4-3E94-ADBC0BC184D9}"/>
              </a:ext>
            </a:extLst>
          </p:cNvPr>
          <p:cNvSpPr/>
          <p:nvPr/>
        </p:nvSpPr>
        <p:spPr>
          <a:xfrm>
            <a:off x="2530711" y="474746"/>
            <a:ext cx="5469100" cy="392030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7F6392D-71BC-88B2-DC1E-3D088C1BAE64}"/>
              </a:ext>
            </a:extLst>
          </p:cNvPr>
          <p:cNvSpPr/>
          <p:nvPr/>
        </p:nvSpPr>
        <p:spPr>
          <a:xfrm>
            <a:off x="2530711" y="1293721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84DFC1-DB92-3190-0162-1B776880209C}"/>
              </a:ext>
            </a:extLst>
          </p:cNvPr>
          <p:cNvSpPr/>
          <p:nvPr/>
        </p:nvSpPr>
        <p:spPr>
          <a:xfrm>
            <a:off x="3920941" y="1179421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B45ED2E-96B5-C842-C3BF-9F39C3A507F7}"/>
              </a:ext>
            </a:extLst>
          </p:cNvPr>
          <p:cNvSpPr/>
          <p:nvPr/>
        </p:nvSpPr>
        <p:spPr>
          <a:xfrm>
            <a:off x="5342815" y="1179421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2D6E347-D978-EA6D-64EC-163344885C1A}"/>
              </a:ext>
            </a:extLst>
          </p:cNvPr>
          <p:cNvSpPr/>
          <p:nvPr/>
        </p:nvSpPr>
        <p:spPr>
          <a:xfrm>
            <a:off x="6783659" y="1179421"/>
            <a:ext cx="1216152" cy="1581912"/>
          </a:xfrm>
          <a:prstGeom prst="roundRect">
            <a:avLst/>
          </a:prstGeom>
          <a:solidFill>
            <a:srgbClr val="048A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FA92E24-41F5-2F0F-CE2C-9379B3929304}"/>
              </a:ext>
            </a:extLst>
          </p:cNvPr>
          <p:cNvSpPr/>
          <p:nvPr/>
        </p:nvSpPr>
        <p:spPr>
          <a:xfrm>
            <a:off x="2490168" y="3025495"/>
            <a:ext cx="5588328" cy="3425216"/>
          </a:xfrm>
          <a:prstGeom prst="roundRect">
            <a:avLst>
              <a:gd name="adj" fmla="val 3111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92A8D28-C0CF-68AB-F743-408BD022A9E9}"/>
              </a:ext>
            </a:extLst>
          </p:cNvPr>
          <p:cNvSpPr/>
          <p:nvPr/>
        </p:nvSpPr>
        <p:spPr>
          <a:xfrm>
            <a:off x="8232408" y="1095019"/>
            <a:ext cx="3487062" cy="1581912"/>
          </a:xfrm>
          <a:prstGeom prst="roundRect">
            <a:avLst>
              <a:gd name="adj" fmla="val 12538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CFA9FCC-011A-6C87-A364-19286BCE659E}"/>
              </a:ext>
            </a:extLst>
          </p:cNvPr>
          <p:cNvSpPr/>
          <p:nvPr/>
        </p:nvSpPr>
        <p:spPr>
          <a:xfrm>
            <a:off x="8332542" y="4767942"/>
            <a:ext cx="3319272" cy="1618621"/>
          </a:xfrm>
          <a:prstGeom prst="roundRect">
            <a:avLst>
              <a:gd name="adj" fmla="val 5268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1B2FE25-6108-1DF0-3CA8-8231530F06FD}"/>
              </a:ext>
            </a:extLst>
          </p:cNvPr>
          <p:cNvSpPr/>
          <p:nvPr/>
        </p:nvSpPr>
        <p:spPr>
          <a:xfrm>
            <a:off x="8332542" y="2761916"/>
            <a:ext cx="3319272" cy="1838075"/>
          </a:xfrm>
          <a:prstGeom prst="roundRect">
            <a:avLst>
              <a:gd name="adj" fmla="val 5268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60655D1-556F-50F2-0E2D-8B80E4F7E782}"/>
              </a:ext>
            </a:extLst>
          </p:cNvPr>
          <p:cNvSpPr/>
          <p:nvPr/>
        </p:nvSpPr>
        <p:spPr>
          <a:xfrm>
            <a:off x="2720463" y="1306471"/>
            <a:ext cx="778031" cy="694031"/>
          </a:xfrm>
          <a:prstGeom prst="roundRect">
            <a:avLst>
              <a:gd name="adj" fmla="val 379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3B50D8E-1221-9CC7-29D3-958E139FDB52}"/>
              </a:ext>
            </a:extLst>
          </p:cNvPr>
          <p:cNvSpPr/>
          <p:nvPr/>
        </p:nvSpPr>
        <p:spPr>
          <a:xfrm>
            <a:off x="4128790" y="1273430"/>
            <a:ext cx="778031" cy="694031"/>
          </a:xfrm>
          <a:prstGeom prst="roundRect">
            <a:avLst>
              <a:gd name="adj" fmla="val 352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B28C170-0F02-BFFD-329F-12BC0D4A8229}"/>
              </a:ext>
            </a:extLst>
          </p:cNvPr>
          <p:cNvSpPr/>
          <p:nvPr/>
        </p:nvSpPr>
        <p:spPr>
          <a:xfrm>
            <a:off x="5570516" y="1273431"/>
            <a:ext cx="778031" cy="694031"/>
          </a:xfrm>
          <a:prstGeom prst="roundRect">
            <a:avLst>
              <a:gd name="adj" fmla="val 392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4FC517B-2295-FE05-00FD-E9567E192105}"/>
              </a:ext>
            </a:extLst>
          </p:cNvPr>
          <p:cNvSpPr/>
          <p:nvPr/>
        </p:nvSpPr>
        <p:spPr>
          <a:xfrm>
            <a:off x="6935648" y="1278774"/>
            <a:ext cx="778031" cy="694031"/>
          </a:xfrm>
          <a:prstGeom prst="roundRect">
            <a:avLst>
              <a:gd name="adj" fmla="val 311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050344B-F259-5B43-ECDA-B0EEE9865C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30" y="1349991"/>
            <a:ext cx="611132" cy="61606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FB80714-1545-1B6E-EE11-54DA1CE0AAD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6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58" y="1349990"/>
            <a:ext cx="566046" cy="55512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C421157-0BCF-F0F3-D960-9B6E39941BC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928" y="1362074"/>
            <a:ext cx="584228" cy="50504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FB7C8F7-ED88-0F65-0E8A-B1513969602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695" y="1306471"/>
            <a:ext cx="599619" cy="599619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D1DD847B-E742-8E74-4B2E-4258B1E72C15}"/>
              </a:ext>
            </a:extLst>
          </p:cNvPr>
          <p:cNvSpPr/>
          <p:nvPr/>
        </p:nvSpPr>
        <p:spPr>
          <a:xfrm>
            <a:off x="9690954" y="4842977"/>
            <a:ext cx="543285" cy="51495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Graphic 33" descr="Users with solid fill">
            <a:extLst>
              <a:ext uri="{FF2B5EF4-FFF2-40B4-BE49-F238E27FC236}">
                <a16:creationId xmlns:a16="http://schemas.microsoft.com/office/drawing/2014/main" id="{CFAE3219-E1FE-2596-3CA7-1785B3FC0D2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11010" y="4854947"/>
            <a:ext cx="514959" cy="502989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10DE0B4-FB47-350A-1EDB-A618740C43E5}"/>
              </a:ext>
            </a:extLst>
          </p:cNvPr>
          <p:cNvSpPr/>
          <p:nvPr/>
        </p:nvSpPr>
        <p:spPr>
          <a:xfrm>
            <a:off x="10253806" y="2000502"/>
            <a:ext cx="1269117" cy="5306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E3DA03D-DF5E-4A07-6985-27299D1F3A59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67000"/>
                    </a14:imgEffect>
                    <a14:imgEffect>
                      <a14:colorTemperature colorTemp="7200"/>
                    </a14:imgEffect>
                    <a14:imgEffect>
                      <a14:saturation sat="229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9628175" y="2021136"/>
            <a:ext cx="451109" cy="63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64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kumar</dc:creator>
  <cp:lastModifiedBy>rahul kumar</cp:lastModifiedBy>
  <cp:revision>1</cp:revision>
  <dcterms:created xsi:type="dcterms:W3CDTF">2023-10-20T16:49:03Z</dcterms:created>
  <dcterms:modified xsi:type="dcterms:W3CDTF">2023-10-20T16:54:39Z</dcterms:modified>
</cp:coreProperties>
</file>