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F11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5DB9-FD61-0713-E48E-4B35BC99B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8A9A3-18F2-DADB-DCB7-3F9304EB1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3C40-70AF-1A04-3508-2870EB6D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191B2-D2AB-19CC-FD6D-0AECB8DC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15C2-0768-C3FD-15F0-1B9CA2F3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0742-C833-8DC8-7FFE-DE8EF0C6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DC44C-59E7-0128-8A2B-3A2445E31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3E6E-1757-9637-2050-574294E7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4FF7-BE08-F232-45B6-E84069F9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9569-03C0-2D0F-6592-477C8F1F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8C6B9-25B5-73BE-F7ED-4C647F25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479B-5A00-8788-D396-811FFBF2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27E6-7D5A-B033-7536-E69FDD8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7DD8-6774-7920-2471-A7FA41F5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4362-BEB8-21B7-4D6B-1B27DC52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6C60-51DC-1419-3347-68908A3C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548D-2423-E0F4-40B9-3C515C7D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E3E0-1B80-BFA7-0DA5-76EE8B67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504E-D8AA-B067-CA42-71BB8E58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EB7B-F06D-7048-836B-63E29A51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4C3E-58ED-DE51-77FA-0F41B77B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3B62-FE20-DA49-A209-FD88E165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324-C1DE-DDE5-13F0-4D66AE15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EBC9-1C59-2641-CC63-196DA460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5FAE-4BA0-4757-E821-C1849A1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CB5-6571-25C9-BE29-DA808E7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B859-3552-83C9-8ACE-A95613DC6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07F9-CB19-BFC1-CDA7-CC36A6F20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AE90-58EB-8696-F7A3-133CBCC1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D8C2D-E5F5-7A87-B934-442E06F9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38898-3044-35C5-ABE4-DCF2712B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F9B4-C665-C2DE-5CF7-40D3E528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7227E-AA01-CC8C-E413-DB43E9CB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CDD4E-8474-ED50-9926-067773E9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295C7-8BD5-0222-D31D-79C4D191E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33D15-3656-AD9C-0E4C-E491BF862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0C66C-1477-946B-DEB8-7E81C022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619F-7D25-7534-40E0-0782B9DD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E6415-9D92-42E3-0C58-0ED792E4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1F6-4B70-93BC-EADD-2E53FB1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A7F91-11C4-3CBA-8E27-3C82FAB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4FF6A-E30F-B5C9-714E-5A10CD5C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17CF-AF31-2C19-94EF-2F1E5E3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827E2-E249-7FF4-51C8-E4F5B580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4271A-1707-977F-8425-C14C4C4E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CEB4D-6323-804C-3F1E-8E42E7A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6415-2BAE-1A43-5F25-28F8C191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7A89-7BC4-ED87-FEBA-10E6971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85D8-AD05-384F-CC27-E36B423C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B9EC4-F5EA-9A54-7560-18BD8922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986-EEED-7430-A480-CF0DA6D6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5A84D-947D-5334-DBAE-7CEA45F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D401-779F-01FC-1AAE-9DD4C46F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4EA42-56A0-1AB8-6371-6A6C2D4C9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29B94-B509-F00B-05B7-65CA26E0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0CAF-7653-D94B-C793-05E0F1FC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FE2A-531C-599E-78AE-DA7CC599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47FF-FDA9-BAD0-39E0-27CE2769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3DE29-0B05-EE2A-577F-A2B54CD3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5E08-C539-DD1C-E5C0-D54BAC68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2A87-B8C6-0894-68F0-27FABC6F0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F498-6AE2-4A04-B16D-6C1CCB86B0BF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A613-3EB7-FDC7-B0E7-283A390C5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3364-7A3F-FB25-DDCE-B97682E52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EAF2-FBE4-4AA0-AA98-FFED03CA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0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6299DE-2D03-EC51-8415-ED7EE97154F8}"/>
              </a:ext>
            </a:extLst>
          </p:cNvPr>
          <p:cNvGrpSpPr/>
          <p:nvPr/>
        </p:nvGrpSpPr>
        <p:grpSpPr>
          <a:xfrm>
            <a:off x="657225" y="2324100"/>
            <a:ext cx="1704975" cy="2085976"/>
            <a:chOff x="3057525" y="1733550"/>
            <a:chExt cx="1704975" cy="22098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47DD0E-DBF5-554C-7860-12F344632790}"/>
                </a:ext>
              </a:extLst>
            </p:cNvPr>
            <p:cNvSpPr/>
            <p:nvPr/>
          </p:nvSpPr>
          <p:spPr>
            <a:xfrm>
              <a:off x="3057525" y="1733550"/>
              <a:ext cx="1133476" cy="1181100"/>
            </a:xfrm>
            <a:prstGeom prst="rect">
              <a:avLst/>
            </a:prstGeom>
            <a:solidFill>
              <a:srgbClr val="EE0F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421A1-5D00-F44E-2808-0CB3A99B6F6B}"/>
                </a:ext>
              </a:extLst>
            </p:cNvPr>
            <p:cNvSpPr/>
            <p:nvPr/>
          </p:nvSpPr>
          <p:spPr>
            <a:xfrm>
              <a:off x="3160201" y="1838325"/>
              <a:ext cx="1602299" cy="2105026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602DBB9-215F-7E16-9A9D-F0D8240BB115}"/>
              </a:ext>
            </a:extLst>
          </p:cNvPr>
          <p:cNvSpPr/>
          <p:nvPr/>
        </p:nvSpPr>
        <p:spPr>
          <a:xfrm>
            <a:off x="3286125" y="2518254"/>
            <a:ext cx="1602299" cy="198707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7ED912-C62A-C4BF-F5C4-BB17F60A2360}"/>
              </a:ext>
            </a:extLst>
          </p:cNvPr>
          <p:cNvGrpSpPr/>
          <p:nvPr/>
        </p:nvGrpSpPr>
        <p:grpSpPr>
          <a:xfrm>
            <a:off x="5915025" y="2324100"/>
            <a:ext cx="1704975" cy="2085976"/>
            <a:chOff x="3057525" y="1733550"/>
            <a:chExt cx="1704975" cy="22098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6CADE0-97EC-5EB6-E6C9-0DC98781F7A7}"/>
                </a:ext>
              </a:extLst>
            </p:cNvPr>
            <p:cNvSpPr/>
            <p:nvPr/>
          </p:nvSpPr>
          <p:spPr>
            <a:xfrm>
              <a:off x="3057525" y="1733550"/>
              <a:ext cx="1133476" cy="1181100"/>
            </a:xfrm>
            <a:prstGeom prst="rect">
              <a:avLst/>
            </a:prstGeom>
            <a:solidFill>
              <a:srgbClr val="EE0F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664824-E0CE-6583-6137-49361BF2B320}"/>
                </a:ext>
              </a:extLst>
            </p:cNvPr>
            <p:cNvSpPr/>
            <p:nvPr/>
          </p:nvSpPr>
          <p:spPr>
            <a:xfrm>
              <a:off x="3160201" y="1838325"/>
              <a:ext cx="1602299" cy="2105026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DB214C-400D-C91E-84EC-286B7733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08" y="5864996"/>
            <a:ext cx="2496592" cy="743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8448C6-EF1C-8644-2FA9-59385741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476" y="208259"/>
            <a:ext cx="3261524" cy="211584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5FC068-AB55-8758-15A0-F61DA22AAD9B}"/>
              </a:ext>
            </a:extLst>
          </p:cNvPr>
          <p:cNvSpPr/>
          <p:nvPr/>
        </p:nvSpPr>
        <p:spPr>
          <a:xfrm>
            <a:off x="657225" y="317069"/>
            <a:ext cx="1238250" cy="447675"/>
          </a:xfrm>
          <a:prstGeom prst="roundRect">
            <a:avLst/>
          </a:prstGeom>
          <a:solidFill>
            <a:srgbClr val="EE0F1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937080-F48E-4245-3452-B150905E1AA8}"/>
              </a:ext>
            </a:extLst>
          </p:cNvPr>
          <p:cNvSpPr/>
          <p:nvPr/>
        </p:nvSpPr>
        <p:spPr>
          <a:xfrm>
            <a:off x="2532067" y="317070"/>
            <a:ext cx="1238250" cy="447675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B6DF7D-9246-9368-E5E3-CE2AE7BE44D1}"/>
              </a:ext>
            </a:extLst>
          </p:cNvPr>
          <p:cNvSpPr/>
          <p:nvPr/>
        </p:nvSpPr>
        <p:spPr>
          <a:xfrm>
            <a:off x="4406909" y="317070"/>
            <a:ext cx="1238250" cy="447675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8CE477-526B-F890-E1E9-61DF4D89C982}"/>
              </a:ext>
            </a:extLst>
          </p:cNvPr>
          <p:cNvSpPr/>
          <p:nvPr/>
        </p:nvSpPr>
        <p:spPr>
          <a:xfrm>
            <a:off x="6281750" y="317069"/>
            <a:ext cx="1238250" cy="447675"/>
          </a:xfrm>
          <a:prstGeom prst="round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4AF31F-C5E7-2F70-C822-024993F2AD30}"/>
              </a:ext>
            </a:extLst>
          </p:cNvPr>
          <p:cNvSpPr/>
          <p:nvPr/>
        </p:nvSpPr>
        <p:spPr>
          <a:xfrm>
            <a:off x="6279128" y="3993524"/>
            <a:ext cx="1079444" cy="360252"/>
          </a:xfrm>
          <a:prstGeom prst="roundRect">
            <a:avLst/>
          </a:prstGeom>
          <a:solidFill>
            <a:srgbClr val="191919"/>
          </a:solidFill>
          <a:ln w="22225">
            <a:solidFill>
              <a:srgbClr val="EE0F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7F480F-3479-630D-922E-5A5A97C1958F}"/>
              </a:ext>
            </a:extLst>
          </p:cNvPr>
          <p:cNvSpPr/>
          <p:nvPr/>
        </p:nvSpPr>
        <p:spPr>
          <a:xfrm>
            <a:off x="3598890" y="4049824"/>
            <a:ext cx="1079444" cy="360252"/>
          </a:xfrm>
          <a:prstGeom prst="roundRect">
            <a:avLst/>
          </a:prstGeom>
          <a:solidFill>
            <a:srgbClr val="191919"/>
          </a:solidFill>
          <a:ln w="22225">
            <a:solidFill>
              <a:srgbClr val="EE0F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D4CBB-489C-F0A6-D9E5-EB3FCABE6C24}"/>
              </a:ext>
            </a:extLst>
          </p:cNvPr>
          <p:cNvSpPr/>
          <p:nvPr/>
        </p:nvSpPr>
        <p:spPr>
          <a:xfrm>
            <a:off x="5983572" y="5980596"/>
            <a:ext cx="1636428" cy="447675"/>
          </a:xfrm>
          <a:prstGeom prst="roundRect">
            <a:avLst/>
          </a:prstGeom>
          <a:solidFill>
            <a:srgbClr val="FF0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39B08-8173-F95B-C208-B8902C9AE295}"/>
              </a:ext>
            </a:extLst>
          </p:cNvPr>
          <p:cNvSpPr txBox="1"/>
          <p:nvPr/>
        </p:nvSpPr>
        <p:spPr>
          <a:xfrm>
            <a:off x="6017701" y="2420455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Gross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A0B5F-0545-8D0C-7B19-E647671EEA14}"/>
              </a:ext>
            </a:extLst>
          </p:cNvPr>
          <p:cNvSpPr txBox="1"/>
          <p:nvPr/>
        </p:nvSpPr>
        <p:spPr>
          <a:xfrm>
            <a:off x="3286123" y="2547935"/>
            <a:ext cx="160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A7238-F827-6458-03AA-2C2E93A1674F}"/>
              </a:ext>
            </a:extLst>
          </p:cNvPr>
          <p:cNvSpPr txBox="1"/>
          <p:nvPr/>
        </p:nvSpPr>
        <p:spPr>
          <a:xfrm>
            <a:off x="759899" y="2437288"/>
            <a:ext cx="149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Ordered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A0EC67-DCE2-5CCA-2E07-0EDFA364B594}"/>
              </a:ext>
            </a:extLst>
          </p:cNvPr>
          <p:cNvSpPr/>
          <p:nvPr/>
        </p:nvSpPr>
        <p:spPr>
          <a:xfrm>
            <a:off x="800100" y="2853545"/>
            <a:ext cx="1133476" cy="127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Quantity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3296-4C86-9B10-0E65-4F77B1D2B475}"/>
              </a:ext>
            </a:extLst>
          </p:cNvPr>
          <p:cNvSpPr/>
          <p:nvPr/>
        </p:nvSpPr>
        <p:spPr>
          <a:xfrm>
            <a:off x="5852598" y="2799030"/>
            <a:ext cx="1133476" cy="127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Profit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3D89-1CB3-13F5-A1AF-C8D3CD0F86A9}"/>
              </a:ext>
            </a:extLst>
          </p:cNvPr>
          <p:cNvSpPr/>
          <p:nvPr/>
        </p:nvSpPr>
        <p:spPr>
          <a:xfrm>
            <a:off x="3207826" y="2942206"/>
            <a:ext cx="1133476" cy="9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90441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2</cp:revision>
  <dcterms:created xsi:type="dcterms:W3CDTF">2023-10-31T16:58:32Z</dcterms:created>
  <dcterms:modified xsi:type="dcterms:W3CDTF">2023-11-01T16:58:12Z</dcterms:modified>
</cp:coreProperties>
</file>