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9CC229-ADEF-441D-A513-388B1D8B8B30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3F25F4-0A0F-4797-875B-F9953848205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on </a:t>
            </a:r>
            <a:br>
              <a:rPr lang="en-US" dirty="0"/>
            </a:br>
            <a:r>
              <a:rPr lang="en-US" dirty="0" smtClean="0"/>
              <a:t>GIT </a:t>
            </a:r>
            <a:br>
              <a:rPr lang="en-US" dirty="0" smtClean="0"/>
            </a:br>
            <a:r>
              <a:rPr lang="en-US" dirty="0" smtClean="0"/>
              <a:t>Commands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653136"/>
            <a:ext cx="7854696" cy="1752600"/>
          </a:xfrm>
        </p:spPr>
        <p:txBody>
          <a:bodyPr/>
          <a:lstStyle/>
          <a:p>
            <a:pPr algn="l"/>
            <a:r>
              <a:rPr lang="en-US" sz="2800" dirty="0"/>
              <a:t>Presented by :-</a:t>
            </a:r>
            <a:r>
              <a:rPr lang="en-IN" sz="2800" dirty="0"/>
              <a:t>                                        Guided by :-</a:t>
            </a:r>
          </a:p>
          <a:p>
            <a:pPr algn="l"/>
            <a:r>
              <a:rPr lang="en-US" dirty="0"/>
              <a:t>Rahul </a:t>
            </a:r>
            <a:r>
              <a:rPr lang="en-US" dirty="0" err="1"/>
              <a:t>Bhati</a:t>
            </a:r>
            <a:r>
              <a:rPr lang="en-US" dirty="0"/>
              <a:t>                                                   </a:t>
            </a:r>
            <a:r>
              <a:rPr lang="en-US" dirty="0" err="1"/>
              <a:t>Ashish</a:t>
            </a:r>
            <a:r>
              <a:rPr lang="en-US" dirty="0"/>
              <a:t> Sir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16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2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2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192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63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99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5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3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6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23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7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612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8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79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9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89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2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24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7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25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37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26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3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27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89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28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57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29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81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0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82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11</Words>
  <Application>Microsoft Office PowerPoint</Application>
  <PresentationFormat>On-screen Show (4:3)</PresentationFormat>
  <Paragraphs>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Presentation on  GIT 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GIT  Commands</dc:title>
  <dc:creator>RAHUL BHATI</dc:creator>
  <cp:lastModifiedBy>RAHUL BHATI</cp:lastModifiedBy>
  <cp:revision>1</cp:revision>
  <dcterms:created xsi:type="dcterms:W3CDTF">2023-07-17T10:48:14Z</dcterms:created>
  <dcterms:modified xsi:type="dcterms:W3CDTF">2023-07-17T10:56:05Z</dcterms:modified>
</cp:coreProperties>
</file>