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4EA30-ED94-4538-A843-0E6D3B3FE84F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E63E5-5753-499F-8251-8275BF99F89E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4EA30-ED94-4538-A843-0E6D3B3FE84F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E63E5-5753-499F-8251-8275BF99F89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4EA30-ED94-4538-A843-0E6D3B3FE84F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E63E5-5753-499F-8251-8275BF99F89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4EA30-ED94-4538-A843-0E6D3B3FE84F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E63E5-5753-499F-8251-8275BF99F89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4EA30-ED94-4538-A843-0E6D3B3FE84F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E63E5-5753-499F-8251-8275BF99F89E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4EA30-ED94-4538-A843-0E6D3B3FE84F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E63E5-5753-499F-8251-8275BF99F89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4EA30-ED94-4538-A843-0E6D3B3FE84F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E63E5-5753-499F-8251-8275BF99F89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4EA30-ED94-4538-A843-0E6D3B3FE84F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E63E5-5753-499F-8251-8275BF99F89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4EA30-ED94-4538-A843-0E6D3B3FE84F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E63E5-5753-499F-8251-8275BF99F89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4EA30-ED94-4538-A843-0E6D3B3FE84F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E63E5-5753-499F-8251-8275BF99F89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4EA30-ED94-4538-A843-0E6D3B3FE84F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1DE63E5-5753-499F-8251-8275BF99F89E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244EA30-ED94-4538-A843-0E6D3B3FE84F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1DE63E5-5753-499F-8251-8275BF99F89E}" type="slidenum">
              <a:rPr lang="en-IN" smtClean="0"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2060848"/>
            <a:ext cx="7851648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Presentation</a:t>
            </a:r>
            <a:br>
              <a:rPr lang="en-US" dirty="0"/>
            </a:br>
            <a:r>
              <a:rPr lang="en-US" dirty="0" smtClean="0"/>
              <a:t>on</a:t>
            </a:r>
            <a:br>
              <a:rPr lang="en-US" dirty="0" smtClean="0"/>
            </a:br>
            <a:r>
              <a:rPr lang="en-US" dirty="0" smtClean="0"/>
              <a:t>Pods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/>
              <a:t>K</a:t>
            </a:r>
            <a:r>
              <a:rPr lang="en-US" dirty="0" err="1" smtClean="0"/>
              <a:t>ubernetes</a:t>
            </a:r>
            <a:r>
              <a:rPr lang="en-US" dirty="0" smtClean="0"/>
              <a:t>)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4797152"/>
            <a:ext cx="7854696" cy="1752600"/>
          </a:xfrm>
        </p:spPr>
        <p:txBody>
          <a:bodyPr/>
          <a:lstStyle/>
          <a:p>
            <a:pPr algn="l"/>
            <a:r>
              <a:rPr lang="en-US" sz="2800" dirty="0"/>
              <a:t>Presented by :-</a:t>
            </a:r>
            <a:r>
              <a:rPr lang="en-IN" sz="2800" dirty="0"/>
              <a:t>                                        Guided by :-</a:t>
            </a:r>
          </a:p>
          <a:p>
            <a:pPr algn="l"/>
            <a:r>
              <a:rPr lang="en-US" dirty="0"/>
              <a:t>Rahul </a:t>
            </a:r>
            <a:r>
              <a:rPr lang="en-US" dirty="0" err="1"/>
              <a:t>Bhati</a:t>
            </a:r>
            <a:r>
              <a:rPr lang="en-US" dirty="0"/>
              <a:t>                                                   </a:t>
            </a:r>
            <a:r>
              <a:rPr lang="en-US" dirty="0" err="1"/>
              <a:t>Ashish</a:t>
            </a:r>
            <a:r>
              <a:rPr lang="en-US" dirty="0"/>
              <a:t> Sir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1771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291)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838"/>
            <a:ext cx="9144000" cy="5140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7114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292)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838"/>
            <a:ext cx="9144000" cy="5140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87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293)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838"/>
            <a:ext cx="9144000" cy="5140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044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294)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838"/>
            <a:ext cx="9144000" cy="5140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9464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295)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838"/>
            <a:ext cx="9144000" cy="5140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2209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296)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838"/>
            <a:ext cx="9144000" cy="5140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2638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283)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838"/>
            <a:ext cx="9144000" cy="5140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6049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284)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838"/>
            <a:ext cx="9144000" cy="5140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1966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285)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838"/>
            <a:ext cx="9144000" cy="5140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17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286)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838"/>
            <a:ext cx="9144000" cy="5140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6118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287)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838"/>
            <a:ext cx="9144000" cy="5140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62849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288)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838"/>
            <a:ext cx="9144000" cy="5140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1967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289)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838"/>
            <a:ext cx="9144000" cy="5140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9501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290)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838"/>
            <a:ext cx="9144000" cy="5140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21253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</TotalTime>
  <Words>11</Words>
  <Application>Microsoft Office PowerPoint</Application>
  <PresentationFormat>On-screen Show (4:3)</PresentationFormat>
  <Paragraphs>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Flow</vt:lpstr>
      <vt:lpstr>Presentation on Pods (Kubernetes)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Album</dc:title>
  <dc:creator>RAHUL BHATI</dc:creator>
  <cp:lastModifiedBy>RAHUL BHATI</cp:lastModifiedBy>
  <cp:revision>4</cp:revision>
  <dcterms:created xsi:type="dcterms:W3CDTF">2023-07-17T13:47:45Z</dcterms:created>
  <dcterms:modified xsi:type="dcterms:W3CDTF">2023-07-17T17:08:46Z</dcterms:modified>
</cp:coreProperties>
</file>