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1E1D5C-7CDE-472E-93D8-BF124637407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262812-6DAA-4D7F-8B6C-8C8BAE2C7BA3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Presentation</a:t>
            </a:r>
            <a:br>
              <a:rPr lang="en-US" dirty="0"/>
            </a:br>
            <a:r>
              <a:rPr lang="en-US" dirty="0" smtClean="0"/>
              <a:t>on</a:t>
            </a:r>
            <a:br>
              <a:rPr lang="en-US" dirty="0" smtClean="0"/>
            </a:br>
            <a:r>
              <a:rPr lang="en-US" dirty="0" smtClean="0"/>
              <a:t>RC </a:t>
            </a:r>
            <a:r>
              <a:rPr lang="en-US" dirty="0" smtClean="0"/>
              <a:t>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Kubernetes</a:t>
            </a:r>
            <a:r>
              <a:rPr lang="en-US" dirty="0" smtClean="0"/>
              <a:t>)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869160"/>
            <a:ext cx="7854696" cy="1752600"/>
          </a:xfrm>
        </p:spPr>
        <p:txBody>
          <a:bodyPr/>
          <a:lstStyle/>
          <a:p>
            <a:pPr algn="l"/>
            <a:r>
              <a:rPr lang="en-US" sz="2800" dirty="0"/>
              <a:t>Presented by :-</a:t>
            </a:r>
            <a:r>
              <a:rPr lang="en-IN" sz="2800" dirty="0"/>
              <a:t>                                        Guided by :-</a:t>
            </a:r>
          </a:p>
          <a:p>
            <a:pPr algn="l"/>
            <a:r>
              <a:rPr lang="en-US" dirty="0"/>
              <a:t>Rahul </a:t>
            </a:r>
            <a:r>
              <a:rPr lang="en-US" dirty="0" err="1"/>
              <a:t>Bhati</a:t>
            </a:r>
            <a:r>
              <a:rPr lang="en-US" dirty="0"/>
              <a:t>                                                   </a:t>
            </a:r>
            <a:r>
              <a:rPr lang="en-US" dirty="0" err="1"/>
              <a:t>Ashish</a:t>
            </a:r>
            <a:r>
              <a:rPr lang="en-US" dirty="0"/>
              <a:t> Sir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64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6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2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7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46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8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69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9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40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10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167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1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72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7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95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8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11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9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6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0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74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95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2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24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88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4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062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11</Words>
  <Application>Microsoft Office PowerPoint</Application>
  <PresentationFormat>On-screen Show (4:3)</PresentationFormat>
  <Paragraphs>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Presentation on RC RS (Kubernetes)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RAHUL BHATI</dc:creator>
  <cp:lastModifiedBy>RAHUL BHATI</cp:lastModifiedBy>
  <cp:revision>3</cp:revision>
  <dcterms:created xsi:type="dcterms:W3CDTF">2023-07-17T16:19:09Z</dcterms:created>
  <dcterms:modified xsi:type="dcterms:W3CDTF">2023-07-17T17:10:00Z</dcterms:modified>
</cp:coreProperties>
</file>