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910"/>
    <a:srgbClr val="00717D"/>
    <a:srgbClr val="223366"/>
    <a:srgbClr val="E8ECF8"/>
    <a:srgbClr val="C9D2ED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00404A6-CA5D-529F-E841-B3080AD8BC10}"/>
    <pc:docChg chg="delSld">
      <pc:chgData name="" userId="" providerId="" clId="Web-{A00404A6-CA5D-529F-E841-B3080AD8BC10}" dt="2024-03-18T13:45:15.593" v="0"/>
      <pc:docMkLst>
        <pc:docMk/>
      </pc:docMkLst>
      <pc:sldChg chg="del">
        <pc:chgData name="" userId="" providerId="" clId="Web-{A00404A6-CA5D-529F-E841-B3080AD8BC10}" dt="2024-03-18T13:45:15.593" v="0"/>
        <pc:sldMkLst>
          <pc:docMk/>
          <pc:sldMk cId="3987024532" sldId="1249"/>
        </pc:sldMkLst>
      </pc:sldChg>
    </pc:docChg>
  </pc:docChgLst>
  <pc:docChgLst>
    <pc:chgData name="Vikrant Nath Nagar" userId="S::vikrant@edunetfoundation.org::4271d355-f673-482e-abc9-b8b4b8546a7e" providerId="AD" clId="Web-{25384B79-7360-5AB9-DD75-8A808655C326}"/>
    <pc:docChg chg="modSld">
      <pc:chgData name="Vikrant Nath Nagar" userId="S::vikrant@edunetfoundation.org::4271d355-f673-482e-abc9-b8b4b8546a7e" providerId="AD" clId="Web-{25384B79-7360-5AB9-DD75-8A808655C326}" dt="2024-03-18T09:31:49.711" v="2" actId="1076"/>
      <pc:docMkLst>
        <pc:docMk/>
      </pc:docMkLst>
      <pc:sldChg chg="modSp">
        <pc:chgData name="Vikrant Nath Nagar" userId="S::vikrant@edunetfoundation.org::4271d355-f673-482e-abc9-b8b4b8546a7e" providerId="AD" clId="Web-{25384B79-7360-5AB9-DD75-8A808655C326}" dt="2024-03-18T09:31:21.976" v="1" actId="1076"/>
        <pc:sldMkLst>
          <pc:docMk/>
          <pc:sldMk cId="2621200212" sldId="1293"/>
        </pc:sldMkLst>
        <pc:spChg chg="mod">
          <ac:chgData name="Vikrant Nath Nagar" userId="S::vikrant@edunetfoundation.org::4271d355-f673-482e-abc9-b8b4b8546a7e" providerId="AD" clId="Web-{25384B79-7360-5AB9-DD75-8A808655C326}" dt="2024-03-18T09:31:21.976" v="1" actId="1076"/>
          <ac:spMkLst>
            <pc:docMk/>
            <pc:sldMk cId="2621200212" sldId="1293"/>
            <ac:spMk id="3" creationId="{796BFA82-8AB0-23BA-909F-C886C3F7A669}"/>
          </ac:spMkLst>
        </pc:spChg>
      </pc:sldChg>
      <pc:sldChg chg="modSp">
        <pc:chgData name="Vikrant Nath Nagar" userId="S::vikrant@edunetfoundation.org::4271d355-f673-482e-abc9-b8b4b8546a7e" providerId="AD" clId="Web-{25384B79-7360-5AB9-DD75-8A808655C326}" dt="2024-03-18T09:31:49.711" v="2" actId="1076"/>
        <pc:sldMkLst>
          <pc:docMk/>
          <pc:sldMk cId="4017130557" sldId="1294"/>
        </pc:sldMkLst>
        <pc:spChg chg="mod">
          <ac:chgData name="Vikrant Nath Nagar" userId="S::vikrant@edunetfoundation.org::4271d355-f673-482e-abc9-b8b4b8546a7e" providerId="AD" clId="Web-{25384B79-7360-5AB9-DD75-8A808655C326}" dt="2024-03-18T09:31:49.711" v="2" actId="1076"/>
          <ac:spMkLst>
            <pc:docMk/>
            <pc:sldMk cId="4017130557" sldId="1294"/>
            <ac:spMk id="3" creationId="{A111D00F-E3D6-896E-4001-492D6D1DC85F}"/>
          </ac:spMkLst>
        </pc:spChg>
      </pc:sldChg>
    </pc:docChg>
  </pc:docChgLst>
  <pc:docChgLst>
    <pc:chgData name="Shashank Shekhar" userId="S::shashank@edunetfoundation.org::0008d1ff-90e7-469a-9966-0dcad996503d" providerId="AD" clId="Web-{99C44797-0E56-F5AF-678D-7848B61E9AF5}"/>
    <pc:docChg chg="modSld">
      <pc:chgData name="Shashank Shekhar" userId="S::shashank@edunetfoundation.org::0008d1ff-90e7-469a-9966-0dcad996503d" providerId="AD" clId="Web-{99C44797-0E56-F5AF-678D-7848B61E9AF5}" dt="2024-03-19T08:12:55.126" v="7" actId="1076"/>
      <pc:docMkLst>
        <pc:docMk/>
      </pc:docMkLst>
      <pc:sldChg chg="modSp">
        <pc:chgData name="Shashank Shekhar" userId="S::shashank@edunetfoundation.org::0008d1ff-90e7-469a-9966-0dcad996503d" providerId="AD" clId="Web-{99C44797-0E56-F5AF-678D-7848B61E9AF5}" dt="2024-03-19T08:09:28.422" v="3" actId="1076"/>
        <pc:sldMkLst>
          <pc:docMk/>
          <pc:sldMk cId="2746043547" sldId="1291"/>
        </pc:sldMkLst>
        <pc:spChg chg="mod">
          <ac:chgData name="Shashank Shekhar" userId="S::shashank@edunetfoundation.org::0008d1ff-90e7-469a-9966-0dcad996503d" providerId="AD" clId="Web-{99C44797-0E56-F5AF-678D-7848B61E9AF5}" dt="2024-03-19T08:09:28.422" v="3" actId="1076"/>
          <ac:spMkLst>
            <pc:docMk/>
            <pc:sldMk cId="2746043547" sldId="1291"/>
            <ac:spMk id="9" creationId="{091B843F-6928-3290-2287-5FA1F531B685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09:23.484" v="1" actId="1076"/>
          <ac:grpSpMkLst>
            <pc:docMk/>
            <pc:sldMk cId="2746043547" sldId="1291"/>
            <ac:grpSpMk id="3" creationId="{328E85CD-DF89-87DD-6181-DCDD73B5625F}"/>
          </ac:grpSpMkLst>
        </pc:grpChg>
      </pc:sldChg>
      <pc:sldChg chg="modSp">
        <pc:chgData name="Shashank Shekhar" userId="S::shashank@edunetfoundation.org::0008d1ff-90e7-469a-9966-0dcad996503d" providerId="AD" clId="Web-{99C44797-0E56-F5AF-678D-7848B61E9AF5}" dt="2024-03-19T08:09:33.969" v="5" actId="14100"/>
        <pc:sldMkLst>
          <pc:docMk/>
          <pc:sldMk cId="2975191714" sldId="1292"/>
        </pc:sldMkLst>
        <pc:spChg chg="mod">
          <ac:chgData name="Shashank Shekhar" userId="S::shashank@edunetfoundation.org::0008d1ff-90e7-469a-9966-0dcad996503d" providerId="AD" clId="Web-{99C44797-0E56-F5AF-678D-7848B61E9AF5}" dt="2024-03-19T08:09:33.969" v="5" actId="14100"/>
          <ac:spMkLst>
            <pc:docMk/>
            <pc:sldMk cId="2975191714" sldId="1292"/>
            <ac:spMk id="3" creationId="{0C511917-B5EE-88C1-A75B-AC3ADE14BEB8}"/>
          </ac:spMkLst>
        </pc:spChg>
        <pc:picChg chg="mod">
          <ac:chgData name="Shashank Shekhar" userId="S::shashank@edunetfoundation.org::0008d1ff-90e7-469a-9966-0dcad996503d" providerId="AD" clId="Web-{99C44797-0E56-F5AF-678D-7848B61E9AF5}" dt="2024-03-19T08:09:32.234" v="4" actId="14100"/>
          <ac:picMkLst>
            <pc:docMk/>
            <pc:sldMk cId="2975191714" sldId="1292"/>
            <ac:picMk id="5" creationId="{6858EAD1-D312-BBBA-4C50-43B9E76BB53F}"/>
          </ac:picMkLst>
        </pc:picChg>
      </pc:sldChg>
      <pc:sldChg chg="modSp">
        <pc:chgData name="Shashank Shekhar" userId="S::shashank@edunetfoundation.org::0008d1ff-90e7-469a-9966-0dcad996503d" providerId="AD" clId="Web-{99C44797-0E56-F5AF-678D-7848B61E9AF5}" dt="2024-03-19T08:12:55.126" v="7" actId="1076"/>
        <pc:sldMkLst>
          <pc:docMk/>
          <pc:sldMk cId="4168856024" sldId="1298"/>
        </pc:sldMkLst>
        <pc:spChg chg="mod">
          <ac:chgData name="Shashank Shekhar" userId="S::shashank@edunetfoundation.org::0008d1ff-90e7-469a-9966-0dcad996503d" providerId="AD" clId="Web-{99C44797-0E56-F5AF-678D-7848B61E9AF5}" dt="2024-03-19T08:12:55.126" v="7" actId="1076"/>
          <ac:spMkLst>
            <pc:docMk/>
            <pc:sldMk cId="4168856024" sldId="1298"/>
            <ac:spMk id="6" creationId="{3B7F6AB1-00E0-C56D-4BC6-78BBB15ACC7E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12:51.376" v="6" actId="1076"/>
          <ac:grpSpMkLst>
            <pc:docMk/>
            <pc:sldMk cId="4168856024" sldId="1298"/>
            <ac:grpSpMk id="4" creationId="{77315F7D-BDA3-3D19-664A-5108316858F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65054" y="4126937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851910"/>
                </a:solidFill>
              </a:rPr>
              <a:t>Rahul Birdhaiya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244594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851910"/>
                </a:solidFill>
              </a:rPr>
              <a:t>STU674ad11983c3c1732956441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506725" y="4612138"/>
            <a:ext cx="300667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851910"/>
                </a:solidFill>
              </a:rPr>
              <a:t>CENTRE FOR ADVANCED COMPUTER TRAINING B.J.S. at Idgah Hills, Bhopal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B2FA01-7092-1D51-DD21-FC35F4206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167779"/>
            <a:ext cx="3359858" cy="3483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618D7D-DC83-3EA3-D15D-485E394C9C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1075"/>
          <a:stretch/>
        </p:blipFill>
        <p:spPr>
          <a:xfrm>
            <a:off x="4771623" y="1167779"/>
            <a:ext cx="3304984" cy="34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353079" y="893670"/>
            <a:ext cx="4445003" cy="390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51910"/>
                </a:solidFill>
                <a:effectLst/>
                <a:latin typeface="Segoe WPC"/>
              </a:rPr>
              <a:t>Enhanced User Experience</a:t>
            </a:r>
            <a:r>
              <a:rPr lang="en-US" dirty="0">
                <a:solidFill>
                  <a:srgbClr val="851910"/>
                </a:solidFill>
                <a:latin typeface="Segoe WPC"/>
              </a:rPr>
              <a:t>.</a:t>
            </a:r>
            <a:endParaRPr lang="en-US" b="0" i="0" dirty="0">
              <a:solidFill>
                <a:srgbClr val="851910"/>
              </a:solidFill>
              <a:effectLst/>
              <a:latin typeface="Segoe WPC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51910"/>
                </a:solidFill>
                <a:effectLst/>
                <a:latin typeface="Segoe WPC"/>
              </a:rPr>
              <a:t>Comprehensive Platform</a:t>
            </a:r>
            <a:r>
              <a:rPr lang="en-US" dirty="0">
                <a:solidFill>
                  <a:srgbClr val="851910"/>
                </a:solidFill>
                <a:latin typeface="Segoe WPC"/>
              </a:rPr>
              <a:t>.</a:t>
            </a:r>
            <a:endParaRPr lang="en-US" b="0" i="0" dirty="0">
              <a:solidFill>
                <a:srgbClr val="851910"/>
              </a:solidFill>
              <a:effectLst/>
              <a:latin typeface="Segoe WPC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51910"/>
                </a:solidFill>
                <a:effectLst/>
                <a:latin typeface="Segoe WPC"/>
              </a:rPr>
              <a:t>Secure and Scalable</a:t>
            </a:r>
            <a:r>
              <a:rPr lang="en-US" dirty="0">
                <a:solidFill>
                  <a:srgbClr val="851910"/>
                </a:solidFill>
                <a:latin typeface="Segoe WPC"/>
              </a:rPr>
              <a:t>.</a:t>
            </a:r>
            <a:endParaRPr lang="en-US" b="0" i="0" dirty="0">
              <a:solidFill>
                <a:srgbClr val="851910"/>
              </a:solidFill>
              <a:effectLst/>
              <a:latin typeface="Segoe WPC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51910"/>
                </a:solidFill>
                <a:effectLst/>
                <a:latin typeface="Segoe WPC"/>
              </a:rPr>
              <a:t>Future-Ready</a:t>
            </a:r>
            <a:r>
              <a:rPr lang="en-US" dirty="0">
                <a:solidFill>
                  <a:srgbClr val="851910"/>
                </a:solidFill>
                <a:latin typeface="Segoe WPC"/>
              </a:rPr>
              <a:t>.</a:t>
            </a:r>
            <a:endParaRPr lang="en-US" b="0" i="0" dirty="0">
              <a:solidFill>
                <a:srgbClr val="851910"/>
              </a:solidFill>
              <a:effectLst/>
              <a:latin typeface="Segoe WPC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51910"/>
                </a:solidFill>
                <a:effectLst/>
                <a:latin typeface="Segoe WPC"/>
              </a:rPr>
              <a:t>User Engagement</a:t>
            </a:r>
            <a:r>
              <a:rPr lang="en-US" dirty="0">
                <a:solidFill>
                  <a:srgbClr val="851910"/>
                </a:solidFill>
                <a:latin typeface="Segoe WPC"/>
              </a:rPr>
              <a:t>.</a:t>
            </a:r>
            <a:endParaRPr lang="en-US" b="0" i="0" dirty="0">
              <a:solidFill>
                <a:srgbClr val="851910"/>
              </a:solidFill>
              <a:effectLst/>
              <a:latin typeface="Segoe WPC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51910"/>
                </a:solidFill>
                <a:effectLst/>
                <a:latin typeface="Segoe WPC"/>
              </a:rPr>
              <a:t>Responsive Design</a:t>
            </a:r>
            <a:r>
              <a:rPr lang="en-US" dirty="0">
                <a:solidFill>
                  <a:srgbClr val="851910"/>
                </a:solidFill>
                <a:latin typeface="Segoe WPC"/>
              </a:rPr>
              <a:t>.</a:t>
            </a:r>
            <a:endParaRPr lang="en-US" b="0" i="0" dirty="0">
              <a:solidFill>
                <a:srgbClr val="851910"/>
              </a:solidFill>
              <a:effectLst/>
              <a:latin typeface="Segoe WPC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51910"/>
                </a:solidFill>
                <a:effectLst/>
                <a:latin typeface="Segoe WPC"/>
              </a:rPr>
              <a:t>Efficient Search</a:t>
            </a:r>
            <a:r>
              <a:rPr lang="en-US" dirty="0">
                <a:solidFill>
                  <a:srgbClr val="851910"/>
                </a:solidFill>
                <a:latin typeface="Segoe WPC"/>
              </a:rPr>
              <a:t>.</a:t>
            </a:r>
            <a:endParaRPr lang="en-US" b="0" i="0" dirty="0">
              <a:solidFill>
                <a:srgbClr val="851910"/>
              </a:solidFill>
              <a:effectLst/>
              <a:latin typeface="Segoe WPC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51910"/>
                </a:solidFill>
                <a:effectLst/>
                <a:latin typeface="Segoe WPC"/>
              </a:rPr>
              <a:t>Real-Time Updates</a:t>
            </a:r>
            <a:r>
              <a:rPr lang="en-US" dirty="0">
                <a:solidFill>
                  <a:srgbClr val="851910"/>
                </a:solidFill>
                <a:latin typeface="Segoe WPC"/>
              </a:rPr>
              <a:t>.</a:t>
            </a:r>
            <a:endParaRPr lang="en-US" b="0" i="0" dirty="0">
              <a:solidFill>
                <a:srgbClr val="851910"/>
              </a:solidFill>
              <a:effectLst/>
              <a:latin typeface="Segoe WPC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51910"/>
                </a:solidFill>
                <a:effectLst/>
                <a:latin typeface="Segoe WPC"/>
              </a:rPr>
              <a:t>Robust Error Handling</a:t>
            </a:r>
            <a:r>
              <a:rPr lang="en-US" dirty="0">
                <a:solidFill>
                  <a:srgbClr val="851910"/>
                </a:solidFill>
                <a:latin typeface="Segoe WPC"/>
              </a:rPr>
              <a:t>.</a:t>
            </a:r>
            <a:endParaRPr lang="en-US" b="0" i="0" dirty="0">
              <a:solidFill>
                <a:srgbClr val="851910"/>
              </a:solidFill>
              <a:effectLst/>
              <a:latin typeface="Segoe WPC"/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IN" sz="1600" b="1" dirty="0">
                  <a:solidFill>
                    <a:srgbClr val="851910"/>
                  </a:solidFill>
                </a:rPr>
                <a:t>The Travel Trunk</a:t>
              </a:r>
              <a:endParaRPr lang="en-US" sz="1600" b="1" dirty="0">
                <a:solidFill>
                  <a:srgbClr val="851910"/>
                </a:solidFill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b="1" i="0" dirty="0">
                  <a:solidFill>
                    <a:srgbClr val="CCCCCC"/>
                  </a:solidFill>
                  <a:effectLst/>
                  <a:latin typeface="Segoe WPC"/>
                </a:endParaRPr>
              </a:p>
              <a:p>
                <a:pPr marL="91440"/>
                <a:r>
                  <a:rPr lang="en-US" b="1" i="0" dirty="0">
                    <a:solidFill>
                      <a:srgbClr val="851910"/>
                    </a:solidFill>
                    <a:effectLst/>
                    <a:latin typeface="Segoe WPC"/>
                  </a:rPr>
                  <a:t>Tour Listings</a:t>
                </a:r>
                <a:r>
                  <a:rPr lang="en-US" b="0" i="0" dirty="0">
                    <a:solidFill>
                      <a:srgbClr val="CCCCCC"/>
                    </a:solidFill>
                    <a:effectLst/>
                    <a:latin typeface="Segoe WPC"/>
                  </a:rPr>
                  <a:t>: </a:t>
                </a:r>
                <a:r>
                  <a:rPr lang="en-US" b="0" i="0" dirty="0">
                    <a:solidFill>
                      <a:schemeClr val="accent5"/>
                    </a:solidFill>
                    <a:effectLst/>
                    <a:latin typeface="Segoe WPC"/>
                  </a:rPr>
                  <a:t>Display a list of available tours with details such as title, description, 	       price, and ratings.</a:t>
                </a:r>
              </a:p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1" i="0" dirty="0">
                    <a:solidFill>
                      <a:srgbClr val="851910"/>
                    </a:solidFill>
                    <a:effectLst/>
                    <a:latin typeface="Segoe WPC"/>
                  </a:rPr>
                  <a:t>Search Functionality</a:t>
                </a:r>
                <a:r>
                  <a:rPr lang="en-US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Segoe WPC"/>
                  </a:rPr>
                  <a:t>: </a:t>
                </a:r>
                <a:r>
                  <a:rPr lang="en-US" b="0" i="0" dirty="0">
                    <a:solidFill>
                      <a:schemeClr val="accent5"/>
                    </a:solidFill>
                    <a:effectLst/>
                    <a:latin typeface="Segoe WPC"/>
                  </a:rPr>
                  <a:t>Allow users to search for tours based on keywords.</a:t>
                </a:r>
                <a:endParaRPr lang="en-US" sz="1400" dirty="0">
                  <a:solidFill>
                    <a:schemeClr val="accent5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b="1" i="0" dirty="0">
                  <a:solidFill>
                    <a:srgbClr val="CCCCCC"/>
                  </a:solidFill>
                  <a:effectLst/>
                  <a:latin typeface="Segoe WPC"/>
                </a:endParaRPr>
              </a:p>
              <a:p>
                <a:pPr marL="91440"/>
                <a:r>
                  <a:rPr lang="en-US" b="1" i="0" dirty="0">
                    <a:solidFill>
                      <a:srgbClr val="851910"/>
                    </a:solidFill>
                    <a:effectLst/>
                    <a:latin typeface="Segoe WPC"/>
                  </a:rPr>
                  <a:t>User Authentication</a:t>
                </a:r>
                <a:r>
                  <a:rPr lang="en-US" b="0" i="0" dirty="0">
                    <a:solidFill>
                      <a:srgbClr val="CCCCCC"/>
                    </a:solidFill>
                    <a:effectLst/>
                    <a:latin typeface="Segoe WPC"/>
                  </a:rPr>
                  <a:t>: </a:t>
                </a:r>
                <a:r>
                  <a:rPr lang="en-US" b="0" i="0" dirty="0">
                    <a:solidFill>
                      <a:schemeClr val="accent5"/>
                    </a:solidFill>
                    <a:effectLst/>
                    <a:latin typeface="Segoe WPC"/>
                  </a:rPr>
                  <a:t>Enable users to register, log in, and log out.</a:t>
                </a:r>
              </a:p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b="1" i="0" dirty="0">
                  <a:solidFill>
                    <a:srgbClr val="CCCCCC"/>
                  </a:solidFill>
                  <a:effectLst/>
                  <a:latin typeface="Segoe WPC"/>
                </a:endParaRPr>
              </a:p>
              <a:p>
                <a:pPr marL="91440"/>
                <a:r>
                  <a:rPr lang="en-US" b="1" i="0" dirty="0">
                    <a:solidFill>
                      <a:srgbClr val="851910"/>
                    </a:solidFill>
                    <a:effectLst/>
                    <a:latin typeface="Segoe WPC"/>
                  </a:rPr>
                  <a:t>Booking System</a:t>
                </a:r>
                <a:r>
                  <a:rPr lang="en-US" b="0" i="0" dirty="0">
                    <a:solidFill>
                      <a:srgbClr val="CCCCCC"/>
                    </a:solidFill>
                    <a:effectLst/>
                    <a:latin typeface="Segoe WPC"/>
                  </a:rPr>
                  <a:t>: </a:t>
                </a:r>
                <a:r>
                  <a:rPr lang="en-US" b="0" i="0" dirty="0">
                    <a:solidFill>
                      <a:schemeClr val="accent5"/>
                    </a:solidFill>
                    <a:effectLst/>
                    <a:latin typeface="Segoe WPC"/>
                  </a:rPr>
                  <a:t>Allow users to book tours and manage their bookings.</a:t>
                </a:r>
              </a:p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058525" cy="380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bg2"/>
                </a:solidFill>
                <a:effectLst/>
                <a:latin typeface="Segoe WPC"/>
              </a:rPr>
              <a:t> </a:t>
            </a:r>
            <a:r>
              <a:rPr lang="en-IN" b="1" i="0" dirty="0">
                <a:solidFill>
                  <a:srgbClr val="851910"/>
                </a:solidFill>
                <a:effectLst/>
                <a:latin typeface="Segoe WPC"/>
              </a:rPr>
              <a:t>Implementing Voice Search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851910"/>
                </a:solidFill>
                <a:latin typeface="Segoe WPC"/>
              </a:rPr>
              <a:t> </a:t>
            </a:r>
            <a:r>
              <a:rPr lang="en-IN" b="1" i="0" dirty="0">
                <a:solidFill>
                  <a:srgbClr val="851910"/>
                </a:solidFill>
                <a:effectLst/>
                <a:latin typeface="Segoe WPC"/>
              </a:rPr>
              <a:t>Speech Recognition Compatibility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851910"/>
                </a:solidFill>
                <a:effectLst/>
                <a:latin typeface="Segoe WPC"/>
              </a:rPr>
              <a:t> Handling Voice Search Errors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51910"/>
                </a:solidFill>
                <a:effectLst/>
                <a:latin typeface="Segoe WPC"/>
              </a:rPr>
              <a:t> Integration of Frontend and Backend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51910"/>
                </a:solidFill>
                <a:effectLst/>
                <a:latin typeface="Segoe WPC"/>
              </a:rPr>
              <a:t> Connecting Bookings with Backend Data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851910"/>
                </a:solidFill>
                <a:effectLst/>
                <a:latin typeface="Segoe WPC"/>
              </a:rPr>
              <a:t> CORS Issues </a:t>
            </a:r>
            <a:r>
              <a:rPr lang="en-IN" b="1" i="0" dirty="0">
                <a:solidFill>
                  <a:schemeClr val="bg2"/>
                </a:solidFill>
                <a:effectLst/>
                <a:latin typeface="Segoe WPC"/>
              </a:rPr>
              <a:t>: </a:t>
            </a:r>
            <a:r>
              <a:rPr lang="en-US" sz="1000" b="0" i="0" dirty="0">
                <a:solidFill>
                  <a:schemeClr val="accent5"/>
                </a:solidFill>
                <a:effectLst/>
                <a:latin typeface="Segoe WPC"/>
              </a:rPr>
              <a:t>Configured CORS settings 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bg2"/>
                </a:solidFill>
                <a:effectLst/>
                <a:latin typeface="Segoe WPC"/>
              </a:rPr>
              <a:t> </a:t>
            </a:r>
            <a:r>
              <a:rPr lang="en-IN" b="1" i="0" dirty="0">
                <a:solidFill>
                  <a:srgbClr val="851910"/>
                </a:solidFill>
                <a:effectLst/>
                <a:latin typeface="Segoe WPC"/>
              </a:rPr>
              <a:t>Asynchronous Data Fetching</a:t>
            </a:r>
            <a:r>
              <a:rPr lang="en-IN" dirty="0">
                <a:solidFill>
                  <a:srgbClr val="851910"/>
                </a:solidFill>
                <a:latin typeface="Segoe WPC"/>
              </a:rPr>
              <a:t>.</a:t>
            </a:r>
            <a:endParaRPr lang="en-US" b="0" i="0" dirty="0">
              <a:solidFill>
                <a:srgbClr val="851910"/>
              </a:solidFill>
              <a:effectLst/>
              <a:latin typeface="Segoe WPC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851910"/>
                </a:solidFill>
                <a:effectLst/>
                <a:latin typeface="Segoe WPC"/>
              </a:rPr>
              <a:t> User Authentication and Authorization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851910"/>
                </a:solidFill>
                <a:effectLst/>
                <a:latin typeface="Segoe WPC"/>
              </a:rPr>
              <a:t> Scalability and Performance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51910"/>
                </a:solidFill>
                <a:effectLst/>
                <a:latin typeface="Segoe WPC"/>
              </a:rPr>
              <a:t> User Experience and Interface Design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b="1" i="0" dirty="0">
              <a:solidFill>
                <a:srgbClr val="CCCCCC"/>
              </a:solidFill>
              <a:effectLst/>
              <a:latin typeface="Segoe WPC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932" y="1022237"/>
            <a:ext cx="5484135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2"/>
                </a:solidFill>
                <a:effectLst/>
                <a:latin typeface="Segoe WPC"/>
              </a:rPr>
              <a:t> </a:t>
            </a:r>
            <a:r>
              <a:rPr lang="en-US" b="1" i="0" dirty="0">
                <a:solidFill>
                  <a:srgbClr val="851910"/>
                </a:solidFill>
                <a:effectLst/>
                <a:latin typeface="Segoe WPC"/>
              </a:rPr>
              <a:t>Objective</a:t>
            </a:r>
            <a:r>
              <a:rPr lang="en-US" b="0" i="0" dirty="0">
                <a:solidFill>
                  <a:schemeClr val="bg2"/>
                </a:solidFill>
                <a:effectLst/>
                <a:latin typeface="Segoe WPC"/>
              </a:rPr>
              <a:t>: </a:t>
            </a:r>
            <a:r>
              <a:rPr lang="en-US" sz="1000" b="0" i="0" dirty="0">
                <a:solidFill>
                  <a:schemeClr val="accent5"/>
                </a:solidFill>
                <a:effectLst/>
                <a:latin typeface="Segoe WPC"/>
              </a:rPr>
              <a:t>Provide a seamless platform for exploring, searching, and booking.</a:t>
            </a:r>
          </a:p>
          <a:p>
            <a:pPr algn="l"/>
            <a:endParaRPr lang="en-US" sz="1000" b="0" i="0" dirty="0">
              <a:solidFill>
                <a:schemeClr val="accent3"/>
              </a:solidFill>
              <a:effectLst/>
              <a:latin typeface="Segoe WP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51910"/>
                </a:solidFill>
                <a:effectLst/>
                <a:latin typeface="Segoe WPC"/>
              </a:rPr>
              <a:t> </a:t>
            </a:r>
            <a:r>
              <a:rPr lang="en-US" sz="900" b="1" i="0" dirty="0">
                <a:solidFill>
                  <a:srgbClr val="851910"/>
                </a:solidFill>
                <a:effectLst/>
                <a:latin typeface="Segoe WPC"/>
              </a:rPr>
              <a:t>Key Features</a:t>
            </a:r>
            <a:r>
              <a:rPr lang="en-US" sz="900" b="0" i="0" dirty="0">
                <a:solidFill>
                  <a:schemeClr val="bg2"/>
                </a:solidFill>
                <a:effectLst/>
                <a:latin typeface="Segoe WPC"/>
              </a:rPr>
              <a:t>: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en-US" sz="800" b="1" i="0" dirty="0">
                <a:solidFill>
                  <a:srgbClr val="92D050"/>
                </a:solidFill>
                <a:effectLst/>
                <a:latin typeface="Segoe WPC"/>
              </a:rPr>
              <a:t>Tour Listings</a:t>
            </a:r>
            <a:r>
              <a:rPr lang="en-US" sz="800" b="0" i="0" dirty="0">
                <a:solidFill>
                  <a:srgbClr val="92D050"/>
                </a:solidFill>
                <a:effectLst/>
                <a:latin typeface="Segoe WPC"/>
              </a:rPr>
              <a:t>: </a:t>
            </a:r>
            <a:r>
              <a:rPr lang="en-US" sz="800" b="0" i="0" dirty="0">
                <a:solidFill>
                  <a:schemeClr val="bg2"/>
                </a:solidFill>
                <a:effectLst/>
                <a:latin typeface="Segoe WPC"/>
              </a:rPr>
              <a:t>		</a:t>
            </a:r>
            <a:r>
              <a:rPr lang="en-US" sz="800" b="0" i="0" dirty="0">
                <a:solidFill>
                  <a:schemeClr val="accent5"/>
                </a:solidFill>
                <a:effectLst/>
                <a:latin typeface="Segoe WPC"/>
              </a:rPr>
              <a:t>Detailed information on available tours.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en-US" sz="800" b="1" i="0" dirty="0">
                <a:solidFill>
                  <a:srgbClr val="92D050"/>
                </a:solidFill>
                <a:effectLst/>
                <a:latin typeface="Segoe WPC"/>
              </a:rPr>
              <a:t>Search Functionality</a:t>
            </a:r>
            <a:r>
              <a:rPr lang="en-US" sz="800" b="0" i="0" dirty="0">
                <a:solidFill>
                  <a:schemeClr val="bg2"/>
                </a:solidFill>
                <a:effectLst/>
                <a:latin typeface="Segoe WPC"/>
              </a:rPr>
              <a:t>: 		</a:t>
            </a:r>
            <a:r>
              <a:rPr lang="en-US" sz="800" b="0" i="0" dirty="0">
                <a:solidFill>
                  <a:schemeClr val="accent5"/>
                </a:solidFill>
                <a:effectLst/>
                <a:latin typeface="Segoe WPC"/>
              </a:rPr>
              <a:t>Keyword and voice search capabilities.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en-US" sz="800" b="1" i="0" dirty="0">
                <a:solidFill>
                  <a:srgbClr val="92D050"/>
                </a:solidFill>
                <a:effectLst/>
                <a:latin typeface="Segoe WPC"/>
              </a:rPr>
              <a:t>User Authentication</a:t>
            </a:r>
            <a:r>
              <a:rPr lang="en-US" sz="800" b="0" i="0" dirty="0">
                <a:solidFill>
                  <a:srgbClr val="92D050"/>
                </a:solidFill>
                <a:effectLst/>
                <a:latin typeface="Segoe WPC"/>
              </a:rPr>
              <a:t>:</a:t>
            </a:r>
            <a:r>
              <a:rPr lang="en-US" sz="800" b="0" i="0" dirty="0">
                <a:solidFill>
                  <a:schemeClr val="bg2"/>
                </a:solidFill>
                <a:effectLst/>
                <a:latin typeface="Segoe WPC"/>
              </a:rPr>
              <a:t>		</a:t>
            </a:r>
            <a:r>
              <a:rPr lang="en-US" sz="800" b="0" i="0" dirty="0">
                <a:solidFill>
                  <a:schemeClr val="accent5"/>
                </a:solidFill>
                <a:effectLst/>
                <a:latin typeface="Segoe WPC"/>
              </a:rPr>
              <a:t>Secure registration, login, and logout.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en-US" sz="800" b="1" i="0" dirty="0">
                <a:solidFill>
                  <a:srgbClr val="92D050"/>
                </a:solidFill>
                <a:effectLst/>
                <a:latin typeface="Segoe WPC"/>
              </a:rPr>
              <a:t>Booking System</a:t>
            </a:r>
            <a:r>
              <a:rPr lang="en-US" sz="800" b="0" i="0" dirty="0">
                <a:solidFill>
                  <a:srgbClr val="92D050"/>
                </a:solidFill>
                <a:effectLst/>
                <a:latin typeface="Segoe WPC"/>
              </a:rPr>
              <a:t>: </a:t>
            </a:r>
            <a:r>
              <a:rPr lang="en-US" sz="800" b="0" i="0" dirty="0">
                <a:solidFill>
                  <a:schemeClr val="accent3"/>
                </a:solidFill>
                <a:effectLst/>
                <a:latin typeface="Segoe WPC"/>
              </a:rPr>
              <a:t>		</a:t>
            </a:r>
            <a:r>
              <a:rPr lang="en-US" sz="800" b="0" i="0" dirty="0">
                <a:solidFill>
                  <a:schemeClr val="accent5"/>
                </a:solidFill>
                <a:effectLst/>
                <a:latin typeface="Segoe WPC"/>
              </a:rPr>
              <a:t>Easy tour booking and management.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en-US" sz="800" b="1" i="0" dirty="0">
                <a:solidFill>
                  <a:srgbClr val="92D050"/>
                </a:solidFill>
                <a:effectLst/>
                <a:latin typeface="Segoe WPC"/>
              </a:rPr>
              <a:t>Reviews and Ratings</a:t>
            </a:r>
            <a:r>
              <a:rPr lang="en-US" sz="800" b="0" i="0" dirty="0">
                <a:solidFill>
                  <a:srgbClr val="92D050"/>
                </a:solidFill>
                <a:effectLst/>
                <a:latin typeface="Segoe WPC"/>
              </a:rPr>
              <a:t>: </a:t>
            </a:r>
            <a:r>
              <a:rPr lang="en-US" sz="800" b="0" i="0" dirty="0">
                <a:solidFill>
                  <a:schemeClr val="bg2"/>
                </a:solidFill>
                <a:effectLst/>
                <a:latin typeface="Segoe WPC"/>
              </a:rPr>
              <a:t>		</a:t>
            </a:r>
            <a:r>
              <a:rPr lang="en-US" sz="800" b="0" i="0" dirty="0">
                <a:solidFill>
                  <a:schemeClr val="accent5"/>
                </a:solidFill>
                <a:effectLst/>
                <a:latin typeface="Segoe WPC"/>
              </a:rPr>
              <a:t>User reviews and ratings for tours.</a:t>
            </a:r>
          </a:p>
          <a:p>
            <a:pPr marL="457200" lvl="1" algn="l"/>
            <a:endParaRPr lang="en-US" sz="800" b="0" i="0" dirty="0">
              <a:solidFill>
                <a:schemeClr val="accent3"/>
              </a:solidFill>
              <a:effectLst/>
              <a:latin typeface="Segoe WP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2"/>
                </a:solidFill>
                <a:effectLst/>
                <a:latin typeface="Segoe WPC"/>
              </a:rPr>
              <a:t> </a:t>
            </a:r>
            <a:r>
              <a:rPr lang="en-US" sz="900" b="1" i="0" dirty="0">
                <a:solidFill>
                  <a:srgbClr val="851910"/>
                </a:solidFill>
                <a:effectLst/>
                <a:latin typeface="Segoe WPC"/>
              </a:rPr>
              <a:t>Technologies Used</a:t>
            </a:r>
            <a:r>
              <a:rPr lang="en-US" sz="900" b="0" i="0" dirty="0">
                <a:solidFill>
                  <a:schemeClr val="bg2"/>
                </a:solidFill>
                <a:effectLst/>
                <a:latin typeface="Segoe WPC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800" b="1" i="0" dirty="0">
                <a:solidFill>
                  <a:srgbClr val="92D050"/>
                </a:solidFill>
                <a:effectLst/>
                <a:latin typeface="Segoe WPC"/>
              </a:rPr>
              <a:t>Frontend</a:t>
            </a:r>
            <a:r>
              <a:rPr lang="en-US" sz="800" b="0" i="0" dirty="0">
                <a:solidFill>
                  <a:srgbClr val="92D050"/>
                </a:solidFill>
                <a:effectLst/>
                <a:latin typeface="Segoe WPC"/>
              </a:rPr>
              <a:t>: </a:t>
            </a:r>
            <a:r>
              <a:rPr lang="en-US" sz="800" b="0" i="0" dirty="0">
                <a:solidFill>
                  <a:schemeClr val="bg2"/>
                </a:solidFill>
                <a:effectLst/>
                <a:latin typeface="Segoe WPC"/>
              </a:rPr>
              <a:t>		</a:t>
            </a:r>
            <a:r>
              <a:rPr lang="en-US" sz="800" b="0" i="0" dirty="0">
                <a:solidFill>
                  <a:schemeClr val="accent5"/>
                </a:solidFill>
                <a:effectLst/>
                <a:latin typeface="Segoe WPC"/>
              </a:rPr>
              <a:t>React, React Router, Bootstrap, CSS.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800" b="1" i="0" dirty="0">
                <a:solidFill>
                  <a:srgbClr val="92D050"/>
                </a:solidFill>
                <a:effectLst/>
                <a:latin typeface="Segoe WPC"/>
              </a:rPr>
              <a:t>Backend</a:t>
            </a:r>
            <a:r>
              <a:rPr lang="en-US" sz="800" b="0" i="0" dirty="0">
                <a:solidFill>
                  <a:srgbClr val="92D050"/>
                </a:solidFill>
                <a:effectLst/>
                <a:latin typeface="Segoe WPC"/>
              </a:rPr>
              <a:t>: </a:t>
            </a:r>
            <a:r>
              <a:rPr lang="en-US" sz="800" b="0" i="0" dirty="0">
                <a:solidFill>
                  <a:schemeClr val="bg2"/>
                </a:solidFill>
                <a:effectLst/>
                <a:latin typeface="Segoe WPC"/>
              </a:rPr>
              <a:t>		</a:t>
            </a:r>
            <a:r>
              <a:rPr lang="en-US" sz="800" b="0" i="0" dirty="0">
                <a:solidFill>
                  <a:schemeClr val="accent5"/>
                </a:solidFill>
                <a:effectLst/>
                <a:latin typeface="Segoe WPC"/>
              </a:rPr>
              <a:t>Node.js, Express.js.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800" b="1" i="0" dirty="0">
                <a:solidFill>
                  <a:srgbClr val="92D050"/>
                </a:solidFill>
                <a:effectLst/>
                <a:latin typeface="Segoe WPC"/>
              </a:rPr>
              <a:t>Database</a:t>
            </a:r>
            <a:r>
              <a:rPr lang="en-US" sz="800" b="0" i="0" dirty="0">
                <a:solidFill>
                  <a:srgbClr val="92D050"/>
                </a:solidFill>
                <a:effectLst/>
                <a:latin typeface="Segoe WPC"/>
              </a:rPr>
              <a:t>: </a:t>
            </a:r>
            <a:r>
              <a:rPr lang="en-US" sz="800" b="0" i="0" dirty="0">
                <a:solidFill>
                  <a:schemeClr val="bg2"/>
                </a:solidFill>
                <a:effectLst/>
                <a:latin typeface="Segoe WPC"/>
              </a:rPr>
              <a:t>		</a:t>
            </a:r>
            <a:r>
              <a:rPr lang="en-US" sz="800" b="0" i="0" dirty="0">
                <a:solidFill>
                  <a:schemeClr val="accent5"/>
                </a:solidFill>
                <a:effectLst/>
                <a:latin typeface="Segoe WPC"/>
              </a:rPr>
              <a:t>MongoDB.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800" b="1" i="0" dirty="0">
                <a:solidFill>
                  <a:srgbClr val="92D050"/>
                </a:solidFill>
                <a:effectLst/>
                <a:latin typeface="Segoe WPC"/>
              </a:rPr>
              <a:t>Authentication</a:t>
            </a:r>
            <a:r>
              <a:rPr lang="en-US" sz="800" b="0" i="0" dirty="0">
                <a:solidFill>
                  <a:srgbClr val="92D050"/>
                </a:solidFill>
                <a:effectLst/>
                <a:latin typeface="Segoe WPC"/>
              </a:rPr>
              <a:t>: </a:t>
            </a:r>
            <a:r>
              <a:rPr lang="en-US" sz="800" b="0" i="0" dirty="0">
                <a:solidFill>
                  <a:schemeClr val="bg2"/>
                </a:solidFill>
                <a:effectLst/>
                <a:latin typeface="Segoe WPC"/>
              </a:rPr>
              <a:t>		</a:t>
            </a:r>
            <a:r>
              <a:rPr lang="en-US" sz="800" b="0" i="0" dirty="0">
                <a:solidFill>
                  <a:schemeClr val="accent5"/>
                </a:solidFill>
                <a:effectLst/>
                <a:latin typeface="Segoe WPC"/>
              </a:rPr>
              <a:t>JWT (JSON Web Tokens).</a:t>
            </a:r>
          </a:p>
          <a:p>
            <a:pPr marL="457200" lvl="1" algn="l"/>
            <a:endParaRPr lang="en-US" sz="800" b="0" i="0" dirty="0">
              <a:solidFill>
                <a:schemeClr val="accent3"/>
              </a:solidFill>
              <a:effectLst/>
              <a:latin typeface="Segoe WP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2"/>
                </a:solidFill>
                <a:effectLst/>
                <a:latin typeface="Segoe WPC"/>
              </a:rPr>
              <a:t> </a:t>
            </a:r>
            <a:r>
              <a:rPr lang="en-US" sz="900" b="1" i="0" dirty="0">
                <a:solidFill>
                  <a:srgbClr val="851910"/>
                </a:solidFill>
                <a:effectLst/>
                <a:latin typeface="Segoe WPC"/>
              </a:rPr>
              <a:t>Challenges and Solutions</a:t>
            </a:r>
            <a:r>
              <a:rPr lang="en-US" sz="900" b="0" i="0" dirty="0">
                <a:solidFill>
                  <a:schemeClr val="bg2"/>
                </a:solidFill>
                <a:effectLst/>
                <a:latin typeface="Segoe WPC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800" b="1" i="0" dirty="0">
                <a:solidFill>
                  <a:srgbClr val="92D050"/>
                </a:solidFill>
                <a:effectLst/>
                <a:latin typeface="Segoe WPC"/>
              </a:rPr>
              <a:t>Voice Search</a:t>
            </a:r>
            <a:r>
              <a:rPr lang="en-US" sz="800" b="0" i="0" dirty="0">
                <a:solidFill>
                  <a:srgbClr val="92D050"/>
                </a:solidFill>
                <a:effectLst/>
                <a:latin typeface="Segoe WPC"/>
              </a:rPr>
              <a:t>: </a:t>
            </a:r>
            <a:r>
              <a:rPr lang="en-US" sz="800" b="0" i="0" dirty="0">
                <a:solidFill>
                  <a:schemeClr val="bg2"/>
                </a:solidFill>
                <a:effectLst/>
                <a:latin typeface="Segoe WPC"/>
              </a:rPr>
              <a:t>		</a:t>
            </a:r>
            <a:r>
              <a:rPr lang="en-US" sz="800" b="0" i="0" dirty="0">
                <a:solidFill>
                  <a:schemeClr val="accent5"/>
                </a:solidFill>
                <a:effectLst/>
                <a:latin typeface="Segoe WPC"/>
              </a:rPr>
              <a:t>Ensuring compatibility and accuracy.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800" b="1" i="0" dirty="0">
                <a:solidFill>
                  <a:srgbClr val="92D050"/>
                </a:solidFill>
                <a:effectLst/>
                <a:latin typeface="Segoe WPC"/>
              </a:rPr>
              <a:t>Frontend-Backend Integration</a:t>
            </a:r>
            <a:r>
              <a:rPr lang="en-US" sz="800" b="0" i="0" dirty="0">
                <a:solidFill>
                  <a:srgbClr val="92D050"/>
                </a:solidFill>
                <a:effectLst/>
                <a:latin typeface="Segoe WPC"/>
              </a:rPr>
              <a:t>:</a:t>
            </a:r>
            <a:r>
              <a:rPr lang="en-US" sz="800" b="0" i="0" dirty="0">
                <a:solidFill>
                  <a:schemeClr val="bg2"/>
                </a:solidFill>
                <a:effectLst/>
                <a:latin typeface="Segoe WPC"/>
              </a:rPr>
              <a:t>	 </a:t>
            </a:r>
            <a:r>
              <a:rPr lang="en-US" sz="800" b="0" i="0" dirty="0">
                <a:solidFill>
                  <a:schemeClr val="accent5"/>
                </a:solidFill>
                <a:effectLst/>
                <a:latin typeface="Segoe WPC"/>
              </a:rPr>
              <a:t>Handling CORS and consistent API endpoints.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800" b="1" i="0" dirty="0">
                <a:solidFill>
                  <a:srgbClr val="92D050"/>
                </a:solidFill>
                <a:effectLst/>
                <a:latin typeface="Segoe WPC"/>
              </a:rPr>
              <a:t>Booking Data Synchronization</a:t>
            </a:r>
            <a:r>
              <a:rPr lang="en-US" sz="800" b="0" i="0" dirty="0">
                <a:solidFill>
                  <a:srgbClr val="92D050"/>
                </a:solidFill>
                <a:effectLst/>
                <a:latin typeface="Segoe WPC"/>
              </a:rPr>
              <a:t>: </a:t>
            </a:r>
            <a:r>
              <a:rPr lang="en-US" sz="800" b="0" i="0" dirty="0">
                <a:solidFill>
                  <a:schemeClr val="bg2"/>
                </a:solidFill>
                <a:effectLst/>
                <a:latin typeface="Segoe WPC"/>
              </a:rPr>
              <a:t>	</a:t>
            </a:r>
            <a:r>
              <a:rPr lang="en-US" sz="800" b="0" i="0" dirty="0">
                <a:solidFill>
                  <a:schemeClr val="accent5"/>
                </a:solidFill>
                <a:effectLst/>
                <a:latin typeface="Segoe WPC"/>
              </a:rPr>
              <a:t>Real-time updates and secure data handling.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800" b="1" i="0" dirty="0">
                <a:solidFill>
                  <a:srgbClr val="92D050"/>
                </a:solidFill>
                <a:effectLst/>
                <a:latin typeface="Segoe WPC"/>
              </a:rPr>
              <a:t>Scalability</a:t>
            </a:r>
            <a:r>
              <a:rPr lang="en-US" sz="800" b="0" i="0" dirty="0">
                <a:solidFill>
                  <a:srgbClr val="92D050"/>
                </a:solidFill>
                <a:effectLst/>
                <a:latin typeface="Segoe WPC"/>
              </a:rPr>
              <a:t>: </a:t>
            </a:r>
            <a:r>
              <a:rPr lang="en-US" sz="800" b="0" i="0" dirty="0">
                <a:solidFill>
                  <a:schemeClr val="bg2"/>
                </a:solidFill>
                <a:effectLst/>
                <a:latin typeface="Segoe WPC"/>
              </a:rPr>
              <a:t>		</a:t>
            </a:r>
            <a:r>
              <a:rPr lang="en-US" sz="800" b="0" i="0" dirty="0">
                <a:solidFill>
                  <a:schemeClr val="accent5"/>
                </a:solidFill>
                <a:effectLst/>
                <a:latin typeface="Segoe WPC"/>
              </a:rPr>
              <a:t>Modular architecture and performance optimization.</a:t>
            </a:r>
          </a:p>
          <a:p>
            <a:pPr marL="457200" lvl="1" algn="l"/>
            <a:endParaRPr lang="en-US" sz="800" b="0" i="0" dirty="0">
              <a:solidFill>
                <a:srgbClr val="851910"/>
              </a:solidFill>
              <a:effectLst/>
              <a:latin typeface="Segoe WP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51910"/>
                </a:solidFill>
                <a:effectLst/>
                <a:latin typeface="Segoe WPC"/>
              </a:rPr>
              <a:t> </a:t>
            </a:r>
            <a:r>
              <a:rPr lang="en-US" sz="900" b="1" i="0" dirty="0">
                <a:solidFill>
                  <a:srgbClr val="851910"/>
                </a:solidFill>
                <a:effectLst/>
                <a:latin typeface="Segoe WPC"/>
              </a:rPr>
              <a:t>Future Enhancements</a:t>
            </a:r>
            <a:r>
              <a:rPr lang="en-US" sz="900" b="0" i="0" dirty="0">
                <a:solidFill>
                  <a:schemeClr val="bg2"/>
                </a:solidFill>
                <a:effectLst/>
                <a:latin typeface="Segoe WPC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900" b="1" i="0" dirty="0">
                <a:solidFill>
                  <a:srgbClr val="92D050"/>
                </a:solidFill>
                <a:effectLst/>
                <a:latin typeface="Segoe WPC"/>
              </a:rPr>
              <a:t>Payment Integration</a:t>
            </a:r>
            <a:r>
              <a:rPr lang="en-US" sz="900" b="0" i="0" dirty="0">
                <a:solidFill>
                  <a:srgbClr val="92D050"/>
                </a:solidFill>
                <a:effectLst/>
                <a:latin typeface="Segoe WPC"/>
              </a:rPr>
              <a:t>: </a:t>
            </a:r>
            <a:r>
              <a:rPr lang="en-US" sz="900" b="0" i="0" dirty="0">
                <a:solidFill>
                  <a:schemeClr val="bg2"/>
                </a:solidFill>
                <a:effectLst/>
                <a:latin typeface="Segoe WPC"/>
              </a:rPr>
              <a:t>	</a:t>
            </a:r>
            <a:r>
              <a:rPr lang="en-US" sz="900" b="0" i="0" dirty="0">
                <a:solidFill>
                  <a:schemeClr val="accent5"/>
                </a:solidFill>
                <a:effectLst/>
                <a:latin typeface="Segoe WPC"/>
              </a:rPr>
              <a:t>Adding payment gateways.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900" b="1" i="0" dirty="0">
                <a:solidFill>
                  <a:srgbClr val="92D050"/>
                </a:solidFill>
                <a:effectLst/>
                <a:latin typeface="Segoe WPC"/>
              </a:rPr>
              <a:t>Advanced Search Filters</a:t>
            </a:r>
            <a:r>
              <a:rPr lang="en-US" sz="900" b="0" i="0" dirty="0">
                <a:solidFill>
                  <a:srgbClr val="92D050"/>
                </a:solidFill>
                <a:effectLst/>
                <a:latin typeface="Segoe WPC"/>
              </a:rPr>
              <a:t>: </a:t>
            </a:r>
            <a:r>
              <a:rPr lang="en-US" sz="900" b="0" i="0" dirty="0">
                <a:solidFill>
                  <a:schemeClr val="bg2"/>
                </a:solidFill>
                <a:effectLst/>
                <a:latin typeface="Segoe WPC"/>
              </a:rPr>
              <a:t>	</a:t>
            </a:r>
            <a:r>
              <a:rPr lang="en-US" sz="900" b="0" i="0" dirty="0">
                <a:solidFill>
                  <a:schemeClr val="accent5"/>
                </a:solidFill>
                <a:effectLst/>
                <a:latin typeface="Segoe WPC"/>
              </a:rPr>
              <a:t>More refined search options.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900" b="1" i="0" dirty="0">
                <a:solidFill>
                  <a:srgbClr val="92D050"/>
                </a:solidFill>
                <a:effectLst/>
                <a:latin typeface="Segoe WPC"/>
              </a:rPr>
              <a:t>User Profiles</a:t>
            </a:r>
            <a:r>
              <a:rPr lang="en-US" sz="900" b="0" i="0" dirty="0">
                <a:solidFill>
                  <a:srgbClr val="92D050"/>
                </a:solidFill>
                <a:effectLst/>
                <a:latin typeface="Segoe WPC"/>
              </a:rPr>
              <a:t>: </a:t>
            </a:r>
            <a:r>
              <a:rPr lang="en-US" sz="900" b="0" i="0" dirty="0">
                <a:solidFill>
                  <a:schemeClr val="bg2"/>
                </a:solidFill>
                <a:effectLst/>
                <a:latin typeface="Segoe WPC"/>
              </a:rPr>
              <a:t>		</a:t>
            </a:r>
            <a:r>
              <a:rPr lang="en-US" sz="900" b="0" i="0" dirty="0">
                <a:solidFill>
                  <a:schemeClr val="accent5"/>
                </a:solidFill>
                <a:effectLst/>
                <a:latin typeface="Segoe WPC"/>
              </a:rPr>
              <a:t>Profile management and booking history.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2" y="691975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337116" y="944965"/>
            <a:ext cx="8304608" cy="425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51910"/>
                </a:solidFill>
                <a:effectLst/>
                <a:latin typeface="Segoe WPC"/>
              </a:rPr>
              <a:t>Centralized Tour Information</a:t>
            </a:r>
            <a:r>
              <a:rPr lang="en-US" b="0" i="0" dirty="0">
                <a:solidFill>
                  <a:schemeClr val="bg2"/>
                </a:solidFill>
                <a:effectLst/>
                <a:latin typeface="Segoe WPC"/>
              </a:rPr>
              <a:t>: </a:t>
            </a:r>
            <a:r>
              <a:rPr lang="en-US" sz="1200" b="0" i="0" dirty="0">
                <a:solidFill>
                  <a:schemeClr val="accent5"/>
                </a:solidFill>
                <a:effectLst/>
                <a:latin typeface="Segoe WPC"/>
              </a:rPr>
              <a:t>Consolidate all tour details (title, description, price, ratings) in one platform.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51910"/>
                </a:solidFill>
                <a:effectLst/>
                <a:latin typeface="Segoe WPC"/>
              </a:rPr>
              <a:t>Streamlined Booking Process</a:t>
            </a:r>
            <a:r>
              <a:rPr lang="en-US" b="0" i="0" dirty="0">
                <a:solidFill>
                  <a:schemeClr val="bg2"/>
                </a:solidFill>
                <a:effectLst/>
                <a:latin typeface="Segoe WPC"/>
              </a:rPr>
              <a:t>: </a:t>
            </a:r>
            <a:r>
              <a:rPr lang="en-US" sz="1200" b="0" i="0" dirty="0">
                <a:solidFill>
                  <a:schemeClr val="accent5"/>
                </a:solidFill>
                <a:effectLst/>
                <a:latin typeface="Segoe WPC"/>
              </a:rPr>
              <a:t>Simplify the booking workflow with an intuitive user interface.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51910"/>
                </a:solidFill>
                <a:effectLst/>
                <a:latin typeface="Segoe WPC"/>
              </a:rPr>
              <a:t>Enhanced Search Functionality</a:t>
            </a:r>
            <a:r>
              <a:rPr lang="en-US" b="0" i="0" dirty="0">
                <a:solidFill>
                  <a:srgbClr val="CCCCCC"/>
                </a:solidFill>
                <a:effectLst/>
                <a:latin typeface="Segoe WPC"/>
              </a:rPr>
              <a:t>: </a:t>
            </a:r>
            <a:r>
              <a:rPr lang="en-US" sz="1200" b="0" i="0" dirty="0">
                <a:solidFill>
                  <a:schemeClr val="accent5"/>
                </a:solidFill>
                <a:effectLst/>
                <a:latin typeface="Segoe WPC"/>
              </a:rPr>
              <a:t>Enable keyword-based search for quick tour discovery.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51910"/>
                </a:solidFill>
                <a:effectLst/>
                <a:latin typeface="Segoe WPC"/>
              </a:rPr>
              <a:t>User Authentication and Security</a:t>
            </a:r>
            <a:r>
              <a:rPr lang="en-US" b="0" i="0" dirty="0">
                <a:solidFill>
                  <a:schemeClr val="bg2"/>
                </a:solidFill>
                <a:effectLst/>
                <a:latin typeface="Segoe WPC"/>
              </a:rPr>
              <a:t>: </a:t>
            </a:r>
            <a:r>
              <a:rPr lang="en-US" sz="1200" b="0" i="0" dirty="0">
                <a:solidFill>
                  <a:schemeClr val="accent5"/>
                </a:solidFill>
                <a:effectLst/>
                <a:latin typeface="Segoe WPC"/>
              </a:rPr>
              <a:t>Protect sensitive user data with HTTPS and secure storage practices.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51910"/>
                </a:solidFill>
                <a:effectLst/>
                <a:latin typeface="Segoe WPC"/>
              </a:rPr>
              <a:t>User Engagement Features</a:t>
            </a:r>
            <a:r>
              <a:rPr lang="en-US" b="0" i="0" dirty="0">
                <a:solidFill>
                  <a:schemeClr val="bg2"/>
                </a:solidFill>
                <a:effectLst/>
                <a:latin typeface="Segoe WPC"/>
              </a:rPr>
              <a:t>: </a:t>
            </a:r>
            <a:r>
              <a:rPr lang="en-US" sz="1200" b="0" i="0" dirty="0">
                <a:solidFill>
                  <a:schemeClr val="accent5"/>
                </a:solidFill>
                <a:effectLst/>
                <a:latin typeface="Segoe WPC"/>
              </a:rPr>
              <a:t>Foster a community of travelers through user-generated content.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51910"/>
                </a:solidFill>
                <a:effectLst/>
                <a:latin typeface="Segoe WPC"/>
              </a:rPr>
              <a:t>Scalable Architecture</a:t>
            </a:r>
            <a:r>
              <a:rPr lang="en-US" b="0" i="0" dirty="0">
                <a:solidFill>
                  <a:schemeClr val="bg2"/>
                </a:solidFill>
                <a:effectLst/>
                <a:latin typeface="Segoe WPC"/>
              </a:rPr>
              <a:t>: </a:t>
            </a:r>
            <a:r>
              <a:rPr lang="en-US" sz="1200" b="0" i="0" dirty="0">
                <a:solidFill>
                  <a:schemeClr val="accent5"/>
                </a:solidFill>
                <a:effectLst/>
                <a:latin typeface="Segoe WPC"/>
              </a:rPr>
              <a:t>Optimize database queries and implement caching strategies for performance.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51910"/>
                </a:solidFill>
                <a:effectLst/>
                <a:latin typeface="Segoe WPC"/>
              </a:rPr>
              <a:t>Responsive Design</a:t>
            </a:r>
            <a:r>
              <a:rPr lang="en-US" b="0" i="0" dirty="0">
                <a:solidFill>
                  <a:schemeClr val="bg2"/>
                </a:solidFill>
                <a:effectLst/>
                <a:latin typeface="Segoe WPC"/>
              </a:rPr>
              <a:t>: </a:t>
            </a:r>
            <a:r>
              <a:rPr lang="en-US" sz="1200" b="0" i="0" dirty="0">
                <a:solidFill>
                  <a:schemeClr val="accent5"/>
                </a:solidFill>
                <a:effectLst/>
                <a:latin typeface="Segoe WPC"/>
              </a:rPr>
              <a:t>Use Bootstrap and CSS media queries for a responsive user interface.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51910"/>
                </a:solidFill>
                <a:effectLst/>
                <a:latin typeface="Segoe WPC"/>
              </a:rPr>
              <a:t>Real-Time Data Synchronization</a:t>
            </a:r>
            <a:r>
              <a:rPr lang="en-US" b="0" i="0" dirty="0">
                <a:solidFill>
                  <a:schemeClr val="bg2"/>
                </a:solidFill>
                <a:effectLst/>
                <a:latin typeface="Segoe WPC"/>
              </a:rPr>
              <a:t>: </a:t>
            </a:r>
            <a:r>
              <a:rPr lang="en-US" sz="1200" b="0" i="0" dirty="0">
                <a:solidFill>
                  <a:schemeClr val="accent5"/>
                </a:solidFill>
                <a:effectLst/>
                <a:latin typeface="Segoe WPC"/>
              </a:rPr>
              <a:t>Ensure data consistency between frontend and backend.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51910"/>
                </a:solidFill>
                <a:effectLst/>
                <a:latin typeface="Segoe WPC"/>
              </a:rPr>
              <a:t>Comprehensive Error Handling</a:t>
            </a:r>
            <a:r>
              <a:rPr lang="en-US" b="0" i="0" dirty="0">
                <a:solidFill>
                  <a:schemeClr val="bg2"/>
                </a:solidFill>
                <a:effectLst/>
                <a:latin typeface="Segoe WPC"/>
              </a:rPr>
              <a:t>: </a:t>
            </a:r>
            <a:r>
              <a:rPr lang="en-US" sz="1200" b="0" i="0" dirty="0">
                <a:solidFill>
                  <a:schemeClr val="accent5"/>
                </a:solidFill>
                <a:effectLst/>
                <a:latin typeface="Segoe WPC"/>
              </a:rPr>
              <a:t>Provide clear user feedback and retry options in case of errors.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19441" y="883524"/>
            <a:ext cx="8531376" cy="433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851910"/>
                </a:solidFill>
                <a:effectLst/>
                <a:latin typeface="Segoe WPC"/>
              </a:rPr>
              <a:t> Frontend:	</a:t>
            </a:r>
            <a:r>
              <a:rPr lang="en-IN" b="0" i="0" dirty="0">
                <a:solidFill>
                  <a:srgbClr val="851910"/>
                </a:solidFill>
                <a:effectLst/>
                <a:latin typeface="Segoe WPC"/>
              </a:rPr>
              <a:t>		</a:t>
            </a:r>
            <a:r>
              <a:rPr lang="en-IN" b="0" i="0" dirty="0">
                <a:solidFill>
                  <a:schemeClr val="accent5"/>
                </a:solidFill>
                <a:effectLst/>
                <a:latin typeface="Segoe WPC"/>
              </a:rPr>
              <a:t>React, React Router, Bootstrap</a:t>
            </a:r>
            <a:r>
              <a:rPr lang="en-IN" dirty="0">
                <a:solidFill>
                  <a:schemeClr val="accent5"/>
                </a:solidFill>
                <a:latin typeface="Segoe WPC"/>
              </a:rPr>
              <a:t>, </a:t>
            </a:r>
            <a:r>
              <a:rPr lang="en-IN" b="0" i="0" dirty="0">
                <a:solidFill>
                  <a:schemeClr val="accent5"/>
                </a:solidFill>
                <a:effectLst/>
                <a:latin typeface="Segoe WPC"/>
              </a:rPr>
              <a:t>CSS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851910"/>
                </a:solidFill>
                <a:effectLst/>
                <a:latin typeface="Segoe WPC"/>
              </a:rPr>
              <a:t> Backend: </a:t>
            </a:r>
            <a:r>
              <a:rPr lang="en-IN" b="0" i="0" dirty="0">
                <a:solidFill>
                  <a:srgbClr val="851910"/>
                </a:solidFill>
                <a:effectLst/>
                <a:latin typeface="Segoe WPC"/>
              </a:rPr>
              <a:t>			</a:t>
            </a:r>
            <a:r>
              <a:rPr lang="en-IN" b="0" i="0" dirty="0">
                <a:solidFill>
                  <a:schemeClr val="accent5"/>
                </a:solidFill>
                <a:effectLst/>
                <a:latin typeface="Segoe WPC"/>
              </a:rPr>
              <a:t>Node.js, Express.js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851910"/>
                </a:solidFill>
                <a:effectLst/>
                <a:latin typeface="Segoe WPC"/>
              </a:rPr>
              <a:t> Database: </a:t>
            </a:r>
            <a:r>
              <a:rPr lang="en-IN" b="0" i="0" dirty="0">
                <a:solidFill>
                  <a:srgbClr val="851910"/>
                </a:solidFill>
                <a:effectLst/>
                <a:latin typeface="Segoe WPC"/>
              </a:rPr>
              <a:t>		</a:t>
            </a:r>
            <a:r>
              <a:rPr lang="en-IN" b="0" i="0" dirty="0">
                <a:solidFill>
                  <a:schemeClr val="accent5"/>
                </a:solidFill>
                <a:effectLst/>
                <a:latin typeface="Segoe WPC"/>
              </a:rPr>
              <a:t>MongoDB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851910"/>
                </a:solidFill>
                <a:effectLst/>
                <a:latin typeface="Segoe WPC"/>
              </a:rPr>
              <a:t> Authentication: </a:t>
            </a:r>
            <a:r>
              <a:rPr lang="en-IN" b="0" i="0" dirty="0">
                <a:solidFill>
                  <a:srgbClr val="851910"/>
                </a:solidFill>
                <a:effectLst/>
                <a:latin typeface="Segoe WPC"/>
              </a:rPr>
              <a:t>		</a:t>
            </a:r>
            <a:r>
              <a:rPr lang="en-IN" b="0" i="0" dirty="0">
                <a:solidFill>
                  <a:schemeClr val="accent5"/>
                </a:solidFill>
                <a:effectLst/>
                <a:latin typeface="Segoe WPC"/>
              </a:rPr>
              <a:t>JWT (JSON Web Tokens)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851910"/>
                </a:solidFill>
                <a:effectLst/>
                <a:latin typeface="Segoe WPC"/>
              </a:rPr>
              <a:t> API: </a:t>
            </a:r>
            <a:r>
              <a:rPr lang="en-IN" b="0" i="0" dirty="0">
                <a:solidFill>
                  <a:srgbClr val="851910"/>
                </a:solidFill>
                <a:effectLst/>
                <a:latin typeface="Segoe WPC"/>
              </a:rPr>
              <a:t>			</a:t>
            </a:r>
            <a:r>
              <a:rPr lang="en-IN" b="0" i="0" dirty="0">
                <a:solidFill>
                  <a:schemeClr val="accent5"/>
                </a:solidFill>
                <a:effectLst/>
                <a:latin typeface="Segoe WPC"/>
              </a:rPr>
              <a:t>RESTful API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851910"/>
                </a:solidFill>
                <a:effectLst/>
                <a:latin typeface="Segoe WPC"/>
              </a:rPr>
              <a:t> Speech Recognition: 	</a:t>
            </a:r>
            <a:r>
              <a:rPr lang="en-IN" b="0" i="0" dirty="0">
                <a:solidFill>
                  <a:srgbClr val="851910"/>
                </a:solidFill>
                <a:effectLst/>
                <a:latin typeface="Segoe WPC"/>
              </a:rPr>
              <a:t>	</a:t>
            </a:r>
            <a:r>
              <a:rPr lang="en-IN" b="0" i="0" dirty="0">
                <a:solidFill>
                  <a:schemeClr val="accent5"/>
                </a:solidFill>
                <a:effectLst/>
                <a:latin typeface="Segoe WPC"/>
              </a:rPr>
              <a:t>Web Speech API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851910"/>
                </a:solidFill>
                <a:effectLst/>
                <a:latin typeface="Segoe WPC"/>
              </a:rPr>
              <a:t> Real-Time Updates: </a:t>
            </a:r>
            <a:r>
              <a:rPr lang="en-IN" b="0" i="0" dirty="0">
                <a:solidFill>
                  <a:srgbClr val="851910"/>
                </a:solidFill>
                <a:effectLst/>
                <a:latin typeface="Segoe WPC"/>
              </a:rPr>
              <a:t>		</a:t>
            </a:r>
            <a:r>
              <a:rPr lang="en-IN" b="0" i="0" dirty="0">
                <a:solidFill>
                  <a:schemeClr val="accent5"/>
                </a:solidFill>
                <a:effectLst/>
                <a:latin typeface="Segoe WPC"/>
              </a:rPr>
              <a:t>WebSocket's (if applicable)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851910"/>
                </a:solidFill>
                <a:effectLst/>
                <a:latin typeface="Segoe WPC"/>
              </a:rPr>
              <a:t> Development Tools: 	</a:t>
            </a:r>
            <a:r>
              <a:rPr lang="en-IN" b="0" i="0" dirty="0">
                <a:solidFill>
                  <a:srgbClr val="851910"/>
                </a:solidFill>
                <a:effectLst/>
                <a:latin typeface="Segoe WPC"/>
              </a:rPr>
              <a:t>	</a:t>
            </a:r>
            <a:r>
              <a:rPr lang="en-IN" sz="1200" b="0" i="0" dirty="0">
                <a:solidFill>
                  <a:schemeClr val="accent5"/>
                </a:solidFill>
                <a:effectLst/>
                <a:latin typeface="Segoe WPC"/>
              </a:rPr>
              <a:t>Visual Studio Code, Postman (for API testing).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851910"/>
                </a:solidFill>
                <a:effectLst/>
                <a:latin typeface="Segoe WPC"/>
              </a:rPr>
              <a:t> Version Control: </a:t>
            </a:r>
            <a:r>
              <a:rPr lang="en-IN" b="0" i="0" dirty="0">
                <a:solidFill>
                  <a:srgbClr val="851910"/>
                </a:solidFill>
                <a:effectLst/>
                <a:latin typeface="Segoe WPC"/>
              </a:rPr>
              <a:t>		</a:t>
            </a:r>
            <a:r>
              <a:rPr lang="en-IN" b="0" i="0" dirty="0">
                <a:solidFill>
                  <a:schemeClr val="accent5"/>
                </a:solidFill>
                <a:effectLst/>
                <a:latin typeface="Segoe WPC"/>
              </a:rPr>
              <a:t>Git, GitHub</a:t>
            </a:r>
          </a:p>
          <a:p>
            <a:pPr marL="173736" indent="-173736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20E44-3614-FD0B-7760-1B92F9E700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922"/>
          <a:stretch/>
        </p:blipFill>
        <p:spPr>
          <a:xfrm>
            <a:off x="1456841" y="1243419"/>
            <a:ext cx="3359858" cy="3483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0A09D0-FB90-5AFF-0451-2CD1730BB2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440" t="13346" r="6050" b="4593"/>
          <a:stretch/>
        </p:blipFill>
        <p:spPr>
          <a:xfrm>
            <a:off x="4816699" y="1243419"/>
            <a:ext cx="3188176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0B265-0C52-ACF9-F895-4A2EE9FEC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166024"/>
            <a:ext cx="3381847" cy="3560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14EE30-160F-7FCB-7A4E-1C21938B1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240" y="1243418"/>
            <a:ext cx="3898635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3983</TotalTime>
  <Words>674</Words>
  <Application>Microsoft Office PowerPoint</Application>
  <PresentationFormat>On-screen Show (16:9)</PresentationFormat>
  <Paragraphs>96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Segoe WPC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Rahul Birdhaiya</cp:lastModifiedBy>
  <cp:revision>55</cp:revision>
  <dcterms:modified xsi:type="dcterms:W3CDTF">2025-01-06T07:04:39Z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