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16"/>
  </p:notesMasterIdLst>
  <p:sldIdLst>
    <p:sldId id="278" r:id="rId5"/>
    <p:sldId id="279" r:id="rId6"/>
    <p:sldId id="280" r:id="rId7"/>
    <p:sldId id="281" r:id="rId8"/>
    <p:sldId id="285" r:id="rId9"/>
    <p:sldId id="282" r:id="rId10"/>
    <p:sldId id="284" r:id="rId11"/>
    <p:sldId id="286" r:id="rId12"/>
    <p:sldId id="287" r:id="rId13"/>
    <p:sldId id="288" r:id="rId14"/>
    <p:sldId id="29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895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3908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50160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080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97560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146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71131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22969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8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9720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980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86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006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060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082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4/28/2023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069903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7196"/>
            <a:ext cx="12192001" cy="6857990"/>
          </a:xfrm>
          <a:prstGeom prst="ellipse">
            <a:avLst/>
          </a:prstGeom>
          <a:ln w="63500" cap="rnd">
            <a:solidFill>
              <a:schemeClr val="accent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200" dirty="0"/>
              <a:t>PROJECT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On Lost and Found Website</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E146-E3FA-C667-3B34-F9EE9B9BD9B8}"/>
              </a:ext>
            </a:extLst>
          </p:cNvPr>
          <p:cNvSpPr>
            <a:spLocks noGrp="1"/>
          </p:cNvSpPr>
          <p:nvPr>
            <p:ph type="title"/>
          </p:nvPr>
        </p:nvSpPr>
        <p:spPr>
          <a:xfrm>
            <a:off x="2574263" y="624110"/>
            <a:ext cx="8911687" cy="1280890"/>
          </a:xfrm>
        </p:spPr>
        <p:txBody>
          <a:bodyPr/>
          <a:lstStyle/>
          <a:p>
            <a:r>
              <a:rPr lang="en-US" dirty="0"/>
              <a:t>Lost Items</a:t>
            </a:r>
            <a:endParaRPr lang="en-IN" dirty="0"/>
          </a:p>
        </p:txBody>
      </p:sp>
      <p:sp>
        <p:nvSpPr>
          <p:cNvPr id="9" name="Cloud 8">
            <a:extLst>
              <a:ext uri="{FF2B5EF4-FFF2-40B4-BE49-F238E27FC236}">
                <a16:creationId xmlns:a16="http://schemas.microsoft.com/office/drawing/2014/main" id="{999F7827-7B34-7069-C230-39AA70C39E15}"/>
              </a:ext>
            </a:extLst>
          </p:cNvPr>
          <p:cNvSpPr/>
          <p:nvPr/>
        </p:nvSpPr>
        <p:spPr>
          <a:xfrm>
            <a:off x="387226" y="1349828"/>
            <a:ext cx="3718560" cy="4815841"/>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will claim lost item by selecting categories  .</a:t>
            </a:r>
          </a:p>
          <a:p>
            <a:pPr algn="ctr"/>
            <a:r>
              <a:rPr lang="en-US" dirty="0"/>
              <a:t>Like  keys Electronics ,clothing after admin will verify user request and lost item will be returned.  </a:t>
            </a:r>
          </a:p>
          <a:p>
            <a:pPr algn="ctr"/>
            <a:r>
              <a:rPr lang="en-US" dirty="0"/>
              <a:t>  </a:t>
            </a:r>
            <a:endParaRPr lang="en-IN" dirty="0"/>
          </a:p>
        </p:txBody>
      </p:sp>
      <p:pic>
        <p:nvPicPr>
          <p:cNvPr id="7" name="Content Placeholder 6">
            <a:extLst>
              <a:ext uri="{FF2B5EF4-FFF2-40B4-BE49-F238E27FC236}">
                <a16:creationId xmlns:a16="http://schemas.microsoft.com/office/drawing/2014/main" id="{69E28A83-5A44-C97C-7C9F-F974BB0ABD5B}"/>
              </a:ext>
            </a:extLst>
          </p:cNvPr>
          <p:cNvPicPr>
            <a:picLocks noGrp="1" noChangeAspect="1"/>
          </p:cNvPicPr>
          <p:nvPr>
            <p:ph idx="1"/>
          </p:nvPr>
        </p:nvPicPr>
        <p:blipFill>
          <a:blip r:embed="rId2"/>
          <a:stretch>
            <a:fillRect/>
          </a:stretch>
        </p:blipFill>
        <p:spPr>
          <a:xfrm>
            <a:off x="4632961" y="2133600"/>
            <a:ext cx="7030303" cy="3778250"/>
          </a:xfrm>
        </p:spPr>
      </p:pic>
    </p:spTree>
    <p:extLst>
      <p:ext uri="{BB962C8B-B14F-4D97-AF65-F5344CB8AC3E}">
        <p14:creationId xmlns:p14="http://schemas.microsoft.com/office/powerpoint/2010/main" val="380700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5219-EB7F-A661-50FB-8B6A3B507E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B9C711-DED2-FEC8-9661-A7F6295C8A1E}"/>
              </a:ext>
            </a:extLst>
          </p:cNvPr>
          <p:cNvSpPr>
            <a:spLocks noGrp="1"/>
          </p:cNvSpPr>
          <p:nvPr>
            <p:ph idx="1"/>
          </p:nvPr>
        </p:nvSpPr>
        <p:spPr/>
        <p:txBody>
          <a:bodyPr>
            <a:normAutofit/>
          </a:bodyPr>
          <a:lstStyle/>
          <a:p>
            <a:pPr marL="2743200" lvl="6" indent="0">
              <a:buNone/>
            </a:pPr>
            <a:r>
              <a:rPr lang="en-US" sz="6600" dirty="0">
                <a:latin typeface="Arial" panose="020B0604020202020204" pitchFamily="34" charset="0"/>
                <a:cs typeface="Arial" panose="020B0604020202020204" pitchFamily="34" charset="0"/>
              </a:rPr>
              <a:t>		Thank you</a:t>
            </a:r>
            <a:endParaRPr lang="en-IN" sz="6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EDC338A-A444-E186-06F2-E96CD36B3CD6}"/>
              </a:ext>
            </a:extLst>
          </p:cNvPr>
          <p:cNvPicPr>
            <a:picLocks noChangeAspect="1"/>
          </p:cNvPicPr>
          <p:nvPr/>
        </p:nvPicPr>
        <p:blipFill>
          <a:blip r:embed="rId2"/>
          <a:stretch>
            <a:fillRect/>
          </a:stretch>
        </p:blipFill>
        <p:spPr>
          <a:xfrm>
            <a:off x="1960012" y="2666999"/>
            <a:ext cx="3927604" cy="2679441"/>
          </a:xfrm>
          <a:prstGeom prst="rect">
            <a:avLst/>
          </a:prstGeom>
        </p:spPr>
      </p:pic>
    </p:spTree>
    <p:extLst>
      <p:ext uri="{BB962C8B-B14F-4D97-AF65-F5344CB8AC3E}">
        <p14:creationId xmlns:p14="http://schemas.microsoft.com/office/powerpoint/2010/main" val="30737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75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3200" dirty="0"/>
              <a:t>Presented By..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43293" y="1667135"/>
            <a:ext cx="4403596" cy="4058751"/>
          </a:xfrm>
        </p:spPr>
        <p:txBody>
          <a:bodyPr anchor="t">
            <a:normAutofit/>
          </a:bodyPr>
          <a:lstStyle/>
          <a:p>
            <a:r>
              <a:rPr lang="en-US" sz="2400" dirty="0"/>
              <a:t>Abhishek Verma: 201500027</a:t>
            </a:r>
          </a:p>
          <a:p>
            <a:r>
              <a:rPr lang="en-US" sz="2400" dirty="0"/>
              <a:t>Rahul Bishnoi:</a:t>
            </a:r>
          </a:p>
          <a:p>
            <a:pPr marL="0" indent="0">
              <a:buNone/>
            </a:pPr>
            <a:r>
              <a:rPr lang="en-US" sz="2400" dirty="0"/>
              <a:t>	 201500543</a:t>
            </a:r>
          </a:p>
          <a:p>
            <a:r>
              <a:rPr lang="en-US" sz="2400" dirty="0"/>
              <a:t>Rashi </a:t>
            </a:r>
            <a:r>
              <a:rPr lang="en-US" sz="2400" dirty="0" err="1"/>
              <a:t>Shivhare</a:t>
            </a:r>
            <a:r>
              <a:rPr lang="en-US" sz="2400" dirty="0"/>
              <a:t>:   201500559</a:t>
            </a:r>
          </a:p>
          <a:p>
            <a:r>
              <a:rPr lang="en-US" sz="2400" dirty="0"/>
              <a:t>Paras Dubey : </a:t>
            </a:r>
          </a:p>
          <a:p>
            <a:pPr marL="0" indent="0">
              <a:buNone/>
            </a:pPr>
            <a:r>
              <a:rPr lang="en-US" sz="2400" dirty="0"/>
              <a:t>	201500461</a:t>
            </a:r>
          </a:p>
        </p:txBody>
      </p:sp>
    </p:spTree>
    <p:extLst>
      <p:ext uri="{BB962C8B-B14F-4D97-AF65-F5344CB8AC3E}">
        <p14:creationId xmlns:p14="http://schemas.microsoft.com/office/powerpoint/2010/main" val="32202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 calcmode="lin" valueType="num">
                                      <p:cBhvr additive="base">
                                        <p:cTn id="25"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 calcmode="lin" valueType="num">
                                      <p:cBhvr additive="base">
                                        <p:cTn id="31"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 calcmode="lin" valueType="num">
                                      <p:cBhvr additive="base">
                                        <p:cTn id="37"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E798-7940-0402-A9E9-50098C5E6419}"/>
              </a:ext>
            </a:extLst>
          </p:cNvPr>
          <p:cNvSpPr>
            <a:spLocks noGrp="1"/>
          </p:cNvSpPr>
          <p:nvPr>
            <p:ph type="title"/>
          </p:nvPr>
        </p:nvSpPr>
        <p:spPr>
          <a:xfrm>
            <a:off x="1072035" y="93306"/>
            <a:ext cx="8911687" cy="1280890"/>
          </a:xfrm>
        </p:spPr>
        <p:txBody>
          <a:bodyPr/>
          <a:lstStyle/>
          <a:p>
            <a:r>
              <a:rPr lang="en-US" dirty="0"/>
              <a:t>Outlines</a:t>
            </a:r>
            <a:endParaRPr lang="en-IN" dirty="0"/>
          </a:p>
        </p:txBody>
      </p:sp>
      <p:sp>
        <p:nvSpPr>
          <p:cNvPr id="3" name="Content Placeholder 2">
            <a:extLst>
              <a:ext uri="{FF2B5EF4-FFF2-40B4-BE49-F238E27FC236}">
                <a16:creationId xmlns:a16="http://schemas.microsoft.com/office/drawing/2014/main" id="{E21FD94B-C01D-99BA-576E-CAC9656CA871}"/>
              </a:ext>
            </a:extLst>
          </p:cNvPr>
          <p:cNvSpPr>
            <a:spLocks noGrp="1"/>
          </p:cNvSpPr>
          <p:nvPr>
            <p:ph idx="1"/>
          </p:nvPr>
        </p:nvSpPr>
        <p:spPr>
          <a:xfrm>
            <a:off x="2589212" y="681135"/>
            <a:ext cx="8915400" cy="6083559"/>
          </a:xfrm>
        </p:spPr>
        <p:txBody>
          <a:bodyPr>
            <a:noAutofit/>
          </a:bodyPr>
          <a:lstStyle/>
          <a:p>
            <a:r>
              <a:rPr lang="en-US" sz="2000" dirty="0"/>
              <a:t>About the project</a:t>
            </a:r>
          </a:p>
          <a:p>
            <a:r>
              <a:rPr lang="en-US" sz="2000" dirty="0"/>
              <a:t>Need and Motivation</a:t>
            </a:r>
          </a:p>
          <a:p>
            <a:r>
              <a:rPr lang="en-US" sz="2000" dirty="0"/>
              <a:t>Technologies Used</a:t>
            </a:r>
          </a:p>
          <a:p>
            <a:r>
              <a:rPr lang="en-US" sz="2000" dirty="0"/>
              <a:t>Home page</a:t>
            </a:r>
          </a:p>
          <a:p>
            <a:r>
              <a:rPr lang="en-US" sz="2000" dirty="0"/>
              <a:t>Category Page</a:t>
            </a:r>
          </a:p>
          <a:p>
            <a:r>
              <a:rPr lang="en-US" sz="2000" dirty="0"/>
              <a:t>Claim File</a:t>
            </a:r>
          </a:p>
          <a:p>
            <a:r>
              <a:rPr lang="en-US" sz="2000" dirty="0"/>
              <a:t>Add New Item</a:t>
            </a:r>
          </a:p>
          <a:p>
            <a:r>
              <a:rPr lang="en-US" sz="2000" dirty="0"/>
              <a:t>Lost Items</a:t>
            </a:r>
          </a:p>
          <a:p>
            <a:r>
              <a:rPr lang="en-US" sz="2000" dirty="0"/>
              <a:t>All Claims</a:t>
            </a:r>
          </a:p>
          <a:p>
            <a:r>
              <a:rPr lang="en-US" sz="2000" dirty="0"/>
              <a:t>Thank you</a:t>
            </a:r>
          </a:p>
          <a:p>
            <a:pPr marL="36900" indent="0">
              <a:buNone/>
            </a:pPr>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39482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p:cTn id="7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75C4-AD06-2BD4-5A1F-6B9F126E001C}"/>
              </a:ext>
            </a:extLst>
          </p:cNvPr>
          <p:cNvSpPr>
            <a:spLocks noGrp="1"/>
          </p:cNvSpPr>
          <p:nvPr>
            <p:ph type="title"/>
          </p:nvPr>
        </p:nvSpPr>
        <p:spPr/>
        <p:txBody>
          <a:bodyPr/>
          <a:lstStyle/>
          <a:p>
            <a:r>
              <a:rPr lang="en-US" dirty="0"/>
              <a:t>About the Project</a:t>
            </a:r>
            <a:endParaRPr lang="en-IN" dirty="0"/>
          </a:p>
        </p:txBody>
      </p:sp>
      <p:sp>
        <p:nvSpPr>
          <p:cNvPr id="3" name="Content Placeholder 2">
            <a:extLst>
              <a:ext uri="{FF2B5EF4-FFF2-40B4-BE49-F238E27FC236}">
                <a16:creationId xmlns:a16="http://schemas.microsoft.com/office/drawing/2014/main" id="{CF30D15F-24AC-2DE7-5D0D-2408ABED2D3F}"/>
              </a:ext>
            </a:extLst>
          </p:cNvPr>
          <p:cNvSpPr>
            <a:spLocks noGrp="1"/>
          </p:cNvSpPr>
          <p:nvPr>
            <p:ph idx="1"/>
          </p:nvPr>
        </p:nvSpPr>
        <p:spPr/>
        <p:txBody>
          <a:bodyPr>
            <a:normAutofit/>
          </a:bodyPr>
          <a:lstStyle/>
          <a:p>
            <a:r>
              <a:rPr lang="en-US" dirty="0"/>
              <a:t>A lost and found website for a college is a platform that allows students, faculty, and staff to report lost or found items within the campus premises. These websites are specifically designed to cater to the needs of a college community, where students frequently misplace items like textbooks, laptops, ID cards, and other personal belongings.</a:t>
            </a:r>
          </a:p>
          <a:p>
            <a:r>
              <a:rPr lang="en-US" dirty="0"/>
              <a:t>The website usually requires users to provide details such as the type of item, location where it was lost or found, and contact information. In addition, some lost and found websites for colleges may also include a description of the lost item or a photo to help identify it.</a:t>
            </a:r>
          </a:p>
          <a:p>
            <a:endParaRPr lang="en-US" b="0" i="0" dirty="0">
              <a:solidFill>
                <a:srgbClr val="545454"/>
              </a:solidFill>
              <a:effectLst/>
              <a:latin typeface="sofia-pro"/>
            </a:endParaRPr>
          </a:p>
          <a:p>
            <a:endParaRPr lang="en-US" b="0" i="0" dirty="0">
              <a:solidFill>
                <a:srgbClr val="545454"/>
              </a:solidFill>
              <a:effectLst/>
              <a:latin typeface="sofia-pro"/>
            </a:endParaRPr>
          </a:p>
          <a:p>
            <a:endParaRPr lang="en-IN" dirty="0"/>
          </a:p>
        </p:txBody>
      </p:sp>
    </p:spTree>
    <p:extLst>
      <p:ext uri="{BB962C8B-B14F-4D97-AF65-F5344CB8AC3E}">
        <p14:creationId xmlns:p14="http://schemas.microsoft.com/office/powerpoint/2010/main" val="128674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2691-C4DF-5C92-62D0-6CDBDCC4C2D6}"/>
              </a:ext>
            </a:extLst>
          </p:cNvPr>
          <p:cNvSpPr>
            <a:spLocks noGrp="1"/>
          </p:cNvSpPr>
          <p:nvPr>
            <p:ph type="title"/>
          </p:nvPr>
        </p:nvSpPr>
        <p:spPr/>
        <p:txBody>
          <a:bodyPr/>
          <a:lstStyle/>
          <a:p>
            <a:r>
              <a:rPr lang="en-IN" dirty="0"/>
              <a:t>Need and Motivation</a:t>
            </a:r>
          </a:p>
        </p:txBody>
      </p:sp>
      <p:sp>
        <p:nvSpPr>
          <p:cNvPr id="3" name="Content Placeholder 2">
            <a:extLst>
              <a:ext uri="{FF2B5EF4-FFF2-40B4-BE49-F238E27FC236}">
                <a16:creationId xmlns:a16="http://schemas.microsoft.com/office/drawing/2014/main" id="{1867EB37-B5CA-E75D-FB7F-9AD6765FC754}"/>
              </a:ext>
            </a:extLst>
          </p:cNvPr>
          <p:cNvSpPr>
            <a:spLocks noGrp="1"/>
          </p:cNvSpPr>
          <p:nvPr>
            <p:ph idx="1"/>
          </p:nvPr>
        </p:nvSpPr>
        <p:spPr/>
        <p:txBody>
          <a:bodyPr/>
          <a:lstStyle/>
          <a:p>
            <a:pPr marL="151765" marR="129540" algn="just">
              <a:lnSpc>
                <a:spcPct val="150000"/>
              </a:lnSpc>
              <a:spcBef>
                <a:spcPts val="1765"/>
              </a:spcBef>
            </a:pPr>
            <a:r>
              <a:rPr lang="en-US" dirty="0"/>
              <a:t>The purpose of the website is to create a convenient and efficient system for managing lost items within the college community, promoting a sense of community responsibility and accountability, and ultimately reducing the burden on staff and students who may otherwise have to spend valuable time searching for lost items or reporting lost items to multiple departments</a:t>
            </a:r>
            <a:r>
              <a:rPr lang="en-US" sz="1800"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36900" indent="0">
              <a:buNone/>
            </a:pP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21289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4ACF-5645-D1A2-5D4D-66CC8C2045BD}"/>
              </a:ext>
            </a:extLst>
          </p:cNvPr>
          <p:cNvSpPr>
            <a:spLocks noGrp="1"/>
          </p:cNvSpPr>
          <p:nvPr>
            <p:ph type="title"/>
          </p:nvPr>
        </p:nvSpPr>
        <p:spPr/>
        <p:txBody>
          <a:bodyPr/>
          <a:lstStyle/>
          <a:p>
            <a:r>
              <a:rPr lang="en-US" dirty="0"/>
              <a:t>Technologies Used.</a:t>
            </a:r>
            <a:endParaRPr lang="en-IN" dirty="0"/>
          </a:p>
        </p:txBody>
      </p:sp>
      <p:sp>
        <p:nvSpPr>
          <p:cNvPr id="9" name="Content Placeholder 8">
            <a:extLst>
              <a:ext uri="{FF2B5EF4-FFF2-40B4-BE49-F238E27FC236}">
                <a16:creationId xmlns:a16="http://schemas.microsoft.com/office/drawing/2014/main" id="{4553B338-61DD-6872-26F0-A22B4CA6EB67}"/>
              </a:ext>
            </a:extLst>
          </p:cNvPr>
          <p:cNvSpPr>
            <a:spLocks noGrp="1"/>
          </p:cNvSpPr>
          <p:nvPr>
            <p:ph idx="1"/>
          </p:nvPr>
        </p:nvSpPr>
        <p:spPr>
          <a:xfrm>
            <a:off x="2066698" y="1905000"/>
            <a:ext cx="8915400" cy="3777622"/>
          </a:xfrm>
        </p:spPr>
        <p:txBody>
          <a:bodyPr/>
          <a:lstStyle/>
          <a:p>
            <a:r>
              <a:rPr lang="en-US" dirty="0"/>
              <a:t>MERN</a:t>
            </a:r>
          </a:p>
          <a:p>
            <a:r>
              <a:rPr lang="en-US" dirty="0"/>
              <a:t>M: Mongo-DB</a:t>
            </a:r>
          </a:p>
          <a:p>
            <a:r>
              <a:rPr lang="en-US" dirty="0"/>
              <a:t>E:  Express-JS</a:t>
            </a:r>
            <a:br>
              <a:rPr lang="en-US" dirty="0"/>
            </a:br>
            <a:r>
              <a:rPr lang="en-US" dirty="0"/>
              <a:t>R: React</a:t>
            </a:r>
            <a:br>
              <a:rPr lang="en-US" dirty="0"/>
            </a:br>
            <a:r>
              <a:rPr lang="en-US" dirty="0"/>
              <a:t>N: NodeJS</a:t>
            </a:r>
          </a:p>
          <a:p>
            <a:r>
              <a:rPr lang="en-US" dirty="0"/>
              <a:t>CSS</a:t>
            </a:r>
          </a:p>
          <a:p>
            <a:r>
              <a:rPr lang="en-US" dirty="0"/>
              <a:t>MUI</a:t>
            </a:r>
          </a:p>
        </p:txBody>
      </p:sp>
    </p:spTree>
    <p:extLst>
      <p:ext uri="{BB962C8B-B14F-4D97-AF65-F5344CB8AC3E}">
        <p14:creationId xmlns:p14="http://schemas.microsoft.com/office/powerpoint/2010/main" val="9757109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27E8-65BB-EE12-D36E-B746D44FB809}"/>
              </a:ext>
            </a:extLst>
          </p:cNvPr>
          <p:cNvSpPr>
            <a:spLocks noGrp="1"/>
          </p:cNvSpPr>
          <p:nvPr>
            <p:ph type="title"/>
          </p:nvPr>
        </p:nvSpPr>
        <p:spPr/>
        <p:txBody>
          <a:bodyPr/>
          <a:lstStyle/>
          <a:p>
            <a:r>
              <a:rPr lang="en-IN" dirty="0"/>
              <a:t>              Home page </a:t>
            </a:r>
          </a:p>
        </p:txBody>
      </p:sp>
      <p:sp>
        <p:nvSpPr>
          <p:cNvPr id="7" name="Oval 6">
            <a:extLst>
              <a:ext uri="{FF2B5EF4-FFF2-40B4-BE49-F238E27FC236}">
                <a16:creationId xmlns:a16="http://schemas.microsoft.com/office/drawing/2014/main" id="{6059D02E-BBA1-B9B1-2E17-5E854F70BE97}"/>
              </a:ext>
            </a:extLst>
          </p:cNvPr>
          <p:cNvSpPr/>
          <p:nvPr/>
        </p:nvSpPr>
        <p:spPr>
          <a:xfrm>
            <a:off x="556550" y="5196669"/>
            <a:ext cx="7059755" cy="15386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is the very first  page of our website .</a:t>
            </a:r>
          </a:p>
          <a:p>
            <a:pPr algn="ctr"/>
            <a:r>
              <a:rPr lang="en-US" dirty="0"/>
              <a:t>Here there are four section and we can explore  as needed..</a:t>
            </a:r>
            <a:endParaRPr lang="en-IN" dirty="0"/>
          </a:p>
        </p:txBody>
      </p:sp>
      <p:pic>
        <p:nvPicPr>
          <p:cNvPr id="9" name="Content Placeholder 8">
            <a:extLst>
              <a:ext uri="{FF2B5EF4-FFF2-40B4-BE49-F238E27FC236}">
                <a16:creationId xmlns:a16="http://schemas.microsoft.com/office/drawing/2014/main" id="{F2195DCE-2CAA-679C-7FF6-46CD68A67034}"/>
              </a:ext>
            </a:extLst>
          </p:cNvPr>
          <p:cNvPicPr>
            <a:picLocks noGrp="1" noChangeAspect="1"/>
          </p:cNvPicPr>
          <p:nvPr>
            <p:ph idx="1"/>
          </p:nvPr>
        </p:nvPicPr>
        <p:blipFill rotWithShape="1">
          <a:blip r:embed="rId2"/>
          <a:srcRect b="7621"/>
          <a:stretch/>
        </p:blipFill>
        <p:spPr>
          <a:xfrm>
            <a:off x="1305455" y="1264555"/>
            <a:ext cx="8145626" cy="3490325"/>
          </a:xfrm>
        </p:spPr>
      </p:pic>
    </p:spTree>
    <p:extLst>
      <p:ext uri="{BB962C8B-B14F-4D97-AF65-F5344CB8AC3E}">
        <p14:creationId xmlns:p14="http://schemas.microsoft.com/office/powerpoint/2010/main" val="357106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8B0C-A17B-E3C7-590A-C7BB66979E49}"/>
              </a:ext>
            </a:extLst>
          </p:cNvPr>
          <p:cNvSpPr>
            <a:spLocks noGrp="1"/>
          </p:cNvSpPr>
          <p:nvPr>
            <p:ph type="title"/>
          </p:nvPr>
        </p:nvSpPr>
        <p:spPr/>
        <p:txBody>
          <a:bodyPr/>
          <a:lstStyle/>
          <a:p>
            <a:r>
              <a:rPr lang="en-IN" dirty="0"/>
              <a:t>Category  page</a:t>
            </a:r>
          </a:p>
        </p:txBody>
      </p:sp>
      <p:sp>
        <p:nvSpPr>
          <p:cNvPr id="3" name="Flowchart: Terminator 2">
            <a:extLst>
              <a:ext uri="{FF2B5EF4-FFF2-40B4-BE49-F238E27FC236}">
                <a16:creationId xmlns:a16="http://schemas.microsoft.com/office/drawing/2014/main" id="{9FB98A31-A413-3E3C-7BAD-CDDE450F55E5}"/>
              </a:ext>
            </a:extLst>
          </p:cNvPr>
          <p:cNvSpPr/>
          <p:nvPr/>
        </p:nvSpPr>
        <p:spPr>
          <a:xfrm>
            <a:off x="7324531" y="2388637"/>
            <a:ext cx="4040155" cy="393376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ADC6EEAF-076B-F545-BB15-C6803CF96D87}"/>
              </a:ext>
            </a:extLst>
          </p:cNvPr>
          <p:cNvSpPr txBox="1"/>
          <p:nvPr/>
        </p:nvSpPr>
        <p:spPr>
          <a:xfrm flipH="1">
            <a:off x="7641771" y="2612571"/>
            <a:ext cx="3341294" cy="2031325"/>
          </a:xfrm>
          <a:prstGeom prst="rect">
            <a:avLst/>
          </a:prstGeom>
          <a:noFill/>
        </p:spPr>
        <p:txBody>
          <a:bodyPr wrap="square" rtlCol="0">
            <a:spAutoFit/>
          </a:bodyPr>
          <a:lstStyle/>
          <a:p>
            <a:r>
              <a:rPr lang="en-US" dirty="0"/>
              <a:t>These are all different sections  which includes smart watch , college id, electronic , clothing  .</a:t>
            </a:r>
          </a:p>
          <a:p>
            <a:r>
              <a:rPr lang="en-US" dirty="0"/>
              <a:t>According to user need he will search items  and claim that item.</a:t>
            </a:r>
          </a:p>
        </p:txBody>
      </p:sp>
      <p:pic>
        <p:nvPicPr>
          <p:cNvPr id="9" name="Content Placeholder 8">
            <a:extLst>
              <a:ext uri="{FF2B5EF4-FFF2-40B4-BE49-F238E27FC236}">
                <a16:creationId xmlns:a16="http://schemas.microsoft.com/office/drawing/2014/main" id="{5EF1AC11-5D8F-3BBE-F903-797EC6A5B783}"/>
              </a:ext>
            </a:extLst>
          </p:cNvPr>
          <p:cNvPicPr>
            <a:picLocks noGrp="1" noChangeAspect="1"/>
          </p:cNvPicPr>
          <p:nvPr>
            <p:ph idx="1"/>
          </p:nvPr>
        </p:nvPicPr>
        <p:blipFill>
          <a:blip r:embed="rId2"/>
          <a:stretch>
            <a:fillRect/>
          </a:stretch>
        </p:blipFill>
        <p:spPr>
          <a:xfrm>
            <a:off x="970384" y="2133600"/>
            <a:ext cx="5626359" cy="3778250"/>
          </a:xfrm>
        </p:spPr>
      </p:pic>
    </p:spTree>
    <p:extLst>
      <p:ext uri="{BB962C8B-B14F-4D97-AF65-F5344CB8AC3E}">
        <p14:creationId xmlns:p14="http://schemas.microsoft.com/office/powerpoint/2010/main" val="7602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8471-4B7A-9273-55C3-01C874312B98}"/>
              </a:ext>
            </a:extLst>
          </p:cNvPr>
          <p:cNvSpPr>
            <a:spLocks noGrp="1"/>
          </p:cNvSpPr>
          <p:nvPr>
            <p:ph type="title"/>
          </p:nvPr>
        </p:nvSpPr>
        <p:spPr/>
        <p:txBody>
          <a:bodyPr/>
          <a:lstStyle/>
          <a:p>
            <a:r>
              <a:rPr lang="en-US" dirty="0"/>
              <a:t>Claim file</a:t>
            </a:r>
            <a:endParaRPr lang="en-IN" dirty="0"/>
          </a:p>
        </p:txBody>
      </p:sp>
      <p:sp>
        <p:nvSpPr>
          <p:cNvPr id="9" name="Heptagon 8">
            <a:extLst>
              <a:ext uri="{FF2B5EF4-FFF2-40B4-BE49-F238E27FC236}">
                <a16:creationId xmlns:a16="http://schemas.microsoft.com/office/drawing/2014/main" id="{CCBE027C-4995-E913-52E9-4F8F313EE175}"/>
              </a:ext>
            </a:extLst>
          </p:cNvPr>
          <p:cNvSpPr/>
          <p:nvPr/>
        </p:nvSpPr>
        <p:spPr>
          <a:xfrm>
            <a:off x="550506" y="317241"/>
            <a:ext cx="45719" cy="45719"/>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Diagonal Corners Snipped 11">
            <a:extLst>
              <a:ext uri="{FF2B5EF4-FFF2-40B4-BE49-F238E27FC236}">
                <a16:creationId xmlns:a16="http://schemas.microsoft.com/office/drawing/2014/main" id="{BF19740A-C4EC-D163-C82F-42C4E187DBDD}"/>
              </a:ext>
            </a:extLst>
          </p:cNvPr>
          <p:cNvSpPr/>
          <p:nvPr/>
        </p:nvSpPr>
        <p:spPr>
          <a:xfrm>
            <a:off x="8135810" y="3870488"/>
            <a:ext cx="3685592" cy="1970476"/>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D6F7EB0A-6267-102E-45AF-FE86B49B46E9}"/>
              </a:ext>
            </a:extLst>
          </p:cNvPr>
          <p:cNvSpPr txBox="1"/>
          <p:nvPr/>
        </p:nvSpPr>
        <p:spPr>
          <a:xfrm flipH="1">
            <a:off x="8452601" y="4012163"/>
            <a:ext cx="3052011" cy="1754326"/>
          </a:xfrm>
          <a:prstGeom prst="rect">
            <a:avLst/>
          </a:prstGeom>
          <a:noFill/>
        </p:spPr>
        <p:txBody>
          <a:bodyPr wrap="square" rtlCol="0">
            <a:spAutoFit/>
          </a:bodyPr>
          <a:lstStyle/>
          <a:p>
            <a:r>
              <a:rPr lang="en-US" dirty="0"/>
              <a:t>Here the user will file a claim request by providing his essential details and also provide description of the missing item</a:t>
            </a:r>
            <a:endParaRPr lang="en-IN" dirty="0"/>
          </a:p>
        </p:txBody>
      </p:sp>
      <p:pic>
        <p:nvPicPr>
          <p:cNvPr id="8" name="Content Placeholder 7">
            <a:extLst>
              <a:ext uri="{FF2B5EF4-FFF2-40B4-BE49-F238E27FC236}">
                <a16:creationId xmlns:a16="http://schemas.microsoft.com/office/drawing/2014/main" id="{1F85C900-7E69-2588-A42B-B507076A6BF4}"/>
              </a:ext>
            </a:extLst>
          </p:cNvPr>
          <p:cNvPicPr>
            <a:picLocks noGrp="1" noChangeAspect="1"/>
          </p:cNvPicPr>
          <p:nvPr>
            <p:ph idx="1"/>
          </p:nvPr>
        </p:nvPicPr>
        <p:blipFill>
          <a:blip r:embed="rId2"/>
          <a:stretch>
            <a:fillRect/>
          </a:stretch>
        </p:blipFill>
        <p:spPr>
          <a:xfrm>
            <a:off x="755780" y="2369975"/>
            <a:ext cx="5635690" cy="4133461"/>
          </a:xfrm>
        </p:spPr>
      </p:pic>
    </p:spTree>
    <p:extLst>
      <p:ext uri="{BB962C8B-B14F-4D97-AF65-F5344CB8AC3E}">
        <p14:creationId xmlns:p14="http://schemas.microsoft.com/office/powerpoint/2010/main" val="30113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3"/>
                                        </p:tgtEl>
                                        <p:attrNameLst>
                                          <p:attrName>ppt_x</p:attrName>
                                          <p:attrName>ppt_y</p:attrName>
                                        </p:attrNameLst>
                                      </p:cBhvr>
                                    </p:animMotion>
                                    <p:animRot by="1500000">
                                      <p:cBhvr>
                                        <p:cTn id="7" dur="125" fill="hold">
                                          <p:stCondLst>
                                            <p:cond delay="0"/>
                                          </p:stCondLst>
                                        </p:cTn>
                                        <p:tgtEl>
                                          <p:spTgt spid="13"/>
                                        </p:tgtEl>
                                        <p:attrNameLst>
                                          <p:attrName>r</p:attrName>
                                        </p:attrNameLst>
                                      </p:cBhvr>
                                    </p:animRot>
                                    <p:animRot by="-1500000">
                                      <p:cBhvr>
                                        <p:cTn id="8" dur="125" fill="hold">
                                          <p:stCondLst>
                                            <p:cond delay="125"/>
                                          </p:stCondLst>
                                        </p:cTn>
                                        <p:tgtEl>
                                          <p:spTgt spid="13"/>
                                        </p:tgtEl>
                                        <p:attrNameLst>
                                          <p:attrName>r</p:attrName>
                                        </p:attrNameLst>
                                      </p:cBhvr>
                                    </p:animRot>
                                    <p:animRot by="-1500000">
                                      <p:cBhvr>
                                        <p:cTn id="9" dur="125" fill="hold">
                                          <p:stCondLst>
                                            <p:cond delay="250"/>
                                          </p:stCondLst>
                                        </p:cTn>
                                        <p:tgtEl>
                                          <p:spTgt spid="13"/>
                                        </p:tgtEl>
                                        <p:attrNameLst>
                                          <p:attrName>r</p:attrName>
                                        </p:attrNameLst>
                                      </p:cBhvr>
                                    </p:animRot>
                                    <p:animRot by="1500000">
                                      <p:cBhvr>
                                        <p:cTn id="10" dur="125" fill="hold">
                                          <p:stCondLst>
                                            <p:cond delay="375"/>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507</TotalTime>
  <Words>373</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sofia-pro</vt:lpstr>
      <vt:lpstr>Wingdings 3</vt:lpstr>
      <vt:lpstr>Wisp</vt:lpstr>
      <vt:lpstr>PROJECT PRESENTATION</vt:lpstr>
      <vt:lpstr>Presented By..</vt:lpstr>
      <vt:lpstr>Outlines</vt:lpstr>
      <vt:lpstr>About the Project</vt:lpstr>
      <vt:lpstr>Need and Motivation</vt:lpstr>
      <vt:lpstr>Technologies Used.</vt:lpstr>
      <vt:lpstr>              Home page </vt:lpstr>
      <vt:lpstr>Category  page</vt:lpstr>
      <vt:lpstr>Claim file</vt:lpstr>
      <vt:lpstr>Lost Items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GLAINS</dc:title>
  <dc:creator>PARAS DUBEY</dc:creator>
  <cp:lastModifiedBy>Rahul bishnoi</cp:lastModifiedBy>
  <cp:revision>24</cp:revision>
  <dcterms:created xsi:type="dcterms:W3CDTF">2022-11-22T14:41:31Z</dcterms:created>
  <dcterms:modified xsi:type="dcterms:W3CDTF">2023-04-28T09:47:53Z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